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1232" r:id="rId3"/>
    <p:sldId id="1234" r:id="rId4"/>
    <p:sldId id="1439" r:id="rId5"/>
    <p:sldId id="1440" r:id="rId6"/>
    <p:sldId id="1441" r:id="rId7"/>
    <p:sldId id="1442" r:id="rId8"/>
    <p:sldId id="1432" r:id="rId9"/>
    <p:sldId id="1237" r:id="rId10"/>
    <p:sldId id="1433" r:id="rId11"/>
    <p:sldId id="1434" r:id="rId12"/>
    <p:sldId id="1435" r:id="rId13"/>
    <p:sldId id="1443" r:id="rId14"/>
    <p:sldId id="1424" r:id="rId15"/>
    <p:sldId id="1444" r:id="rId16"/>
    <p:sldId id="1445" r:id="rId17"/>
    <p:sldId id="1446" r:id="rId18"/>
    <p:sldId id="1447" r:id="rId19"/>
    <p:sldId id="1448" r:id="rId20"/>
    <p:sldId id="1449" r:id="rId21"/>
    <p:sldId id="1450" r:id="rId22"/>
    <p:sldId id="1451" r:id="rId23"/>
    <p:sldId id="1452" r:id="rId24"/>
    <p:sldId id="1437" r:id="rId25"/>
    <p:sldId id="1416" r:id="rId26"/>
    <p:sldId id="1235" r:id="rId27"/>
    <p:sldId id="1417" r:id="rId28"/>
    <p:sldId id="1418" r:id="rId29"/>
    <p:sldId id="1419" r:id="rId30"/>
    <p:sldId id="1453" r:id="rId31"/>
    <p:sldId id="1454" r:id="rId32"/>
    <p:sldId id="1455" r:id="rId33"/>
    <p:sldId id="1456" r:id="rId34"/>
    <p:sldId id="1229" r:id="rId35"/>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120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36C"/>
    <a:srgbClr val="5D25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FBDDB7-5772-4F5A-A911-49A390A019E2}" v="171" dt="2024-07-01T15:34:57.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7" d="100"/>
          <a:sy n="107" d="100"/>
        </p:scale>
        <p:origin x="672" y="120"/>
      </p:cViewPr>
      <p:guideLst>
        <p:guide orient="horz" pos="2160"/>
        <p:guide pos="3840"/>
        <p:guide pos="12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rina Tavares" userId="24d9e2df-cc0e-4e8d-92b6-8b1a34daa05c" providerId="ADAL" clId="{88FBDDB7-5772-4F5A-A911-49A390A019E2}"/>
    <pc:docChg chg="undo custSel addSld delSld modSld sldOrd">
      <pc:chgData name="Catarina Tavares" userId="24d9e2df-cc0e-4e8d-92b6-8b1a34daa05c" providerId="ADAL" clId="{88FBDDB7-5772-4F5A-A911-49A390A019E2}" dt="2024-07-01T15:35:05.897" v="1365" actId="207"/>
      <pc:docMkLst>
        <pc:docMk/>
      </pc:docMkLst>
      <pc:sldChg chg="del">
        <pc:chgData name="Catarina Tavares" userId="24d9e2df-cc0e-4e8d-92b6-8b1a34daa05c" providerId="ADAL" clId="{88FBDDB7-5772-4F5A-A911-49A390A019E2}" dt="2024-06-24T12:33:56.426" v="108" actId="47"/>
        <pc:sldMkLst>
          <pc:docMk/>
          <pc:sldMk cId="3200660086" sldId="257"/>
        </pc:sldMkLst>
      </pc:sldChg>
      <pc:sldChg chg="add del">
        <pc:chgData name="Catarina Tavares" userId="24d9e2df-cc0e-4e8d-92b6-8b1a34daa05c" providerId="ADAL" clId="{88FBDDB7-5772-4F5A-A911-49A390A019E2}" dt="2024-07-01T00:41:48.747" v="1010" actId="47"/>
        <pc:sldMkLst>
          <pc:docMk/>
          <pc:sldMk cId="2860755922" sldId="333"/>
        </pc:sldMkLst>
      </pc:sldChg>
      <pc:sldChg chg="add del">
        <pc:chgData name="Catarina Tavares" userId="24d9e2df-cc0e-4e8d-92b6-8b1a34daa05c" providerId="ADAL" clId="{88FBDDB7-5772-4F5A-A911-49A390A019E2}" dt="2024-07-01T05:54:29.043" v="1134" actId="47"/>
        <pc:sldMkLst>
          <pc:docMk/>
          <pc:sldMk cId="3557001806" sldId="349"/>
        </pc:sldMkLst>
      </pc:sldChg>
      <pc:sldChg chg="add del">
        <pc:chgData name="Catarina Tavares" userId="24d9e2df-cc0e-4e8d-92b6-8b1a34daa05c" providerId="ADAL" clId="{88FBDDB7-5772-4F5A-A911-49A390A019E2}" dt="2024-07-01T05:54:29.818" v="1135" actId="47"/>
        <pc:sldMkLst>
          <pc:docMk/>
          <pc:sldMk cId="2824404365" sldId="351"/>
        </pc:sldMkLst>
      </pc:sldChg>
      <pc:sldChg chg="add del">
        <pc:chgData name="Catarina Tavares" userId="24d9e2df-cc0e-4e8d-92b6-8b1a34daa05c" providerId="ADAL" clId="{88FBDDB7-5772-4F5A-A911-49A390A019E2}" dt="2024-07-01T05:54:30.855" v="1136" actId="47"/>
        <pc:sldMkLst>
          <pc:docMk/>
          <pc:sldMk cId="1354958058" sldId="352"/>
        </pc:sldMkLst>
      </pc:sldChg>
      <pc:sldChg chg="del">
        <pc:chgData name="Catarina Tavares" userId="24d9e2df-cc0e-4e8d-92b6-8b1a34daa05c" providerId="ADAL" clId="{88FBDDB7-5772-4F5A-A911-49A390A019E2}" dt="2024-06-24T12:34:32.465" v="121" actId="47"/>
        <pc:sldMkLst>
          <pc:docMk/>
          <pc:sldMk cId="850708900" sldId="592"/>
        </pc:sldMkLst>
      </pc:sldChg>
      <pc:sldChg chg="addSp delSp modSp mod">
        <pc:chgData name="Catarina Tavares" userId="24d9e2df-cc0e-4e8d-92b6-8b1a34daa05c" providerId="ADAL" clId="{88FBDDB7-5772-4F5A-A911-49A390A019E2}" dt="2024-07-01T15:35:05.897" v="1365" actId="207"/>
        <pc:sldMkLst>
          <pc:docMk/>
          <pc:sldMk cId="3168372149" sldId="1229"/>
        </pc:sldMkLst>
        <pc:spChg chg="add mod">
          <ac:chgData name="Catarina Tavares" userId="24d9e2df-cc0e-4e8d-92b6-8b1a34daa05c" providerId="ADAL" clId="{88FBDDB7-5772-4F5A-A911-49A390A019E2}" dt="2024-07-01T15:35:02.943" v="1364" actId="1076"/>
          <ac:spMkLst>
            <pc:docMk/>
            <pc:sldMk cId="3168372149" sldId="1229"/>
            <ac:spMk id="3" creationId="{9DC0309A-8FEB-3019-CCAB-E6DD9777AF8F}"/>
          </ac:spMkLst>
        </pc:spChg>
        <pc:spChg chg="del mod">
          <ac:chgData name="Catarina Tavares" userId="24d9e2df-cc0e-4e8d-92b6-8b1a34daa05c" providerId="ADAL" clId="{88FBDDB7-5772-4F5A-A911-49A390A019E2}" dt="2024-07-01T06:18:34.237" v="1317" actId="478"/>
          <ac:spMkLst>
            <pc:docMk/>
            <pc:sldMk cId="3168372149" sldId="1229"/>
            <ac:spMk id="16" creationId="{C0B3E2DF-503C-4DDA-9B77-13718D2F1E9F}"/>
          </ac:spMkLst>
        </pc:spChg>
        <pc:spChg chg="mod">
          <ac:chgData name="Catarina Tavares" userId="24d9e2df-cc0e-4e8d-92b6-8b1a34daa05c" providerId="ADAL" clId="{88FBDDB7-5772-4F5A-A911-49A390A019E2}" dt="2024-07-01T15:35:05.897" v="1365" actId="207"/>
          <ac:spMkLst>
            <pc:docMk/>
            <pc:sldMk cId="3168372149" sldId="1229"/>
            <ac:spMk id="21" creationId="{363AE34C-2FA2-4F54-AE0B-6BFE3FCFC4B0}"/>
          </ac:spMkLst>
        </pc:spChg>
      </pc:sldChg>
      <pc:sldChg chg="addSp delSp modSp mod">
        <pc:chgData name="Catarina Tavares" userId="24d9e2df-cc0e-4e8d-92b6-8b1a34daa05c" providerId="ADAL" clId="{88FBDDB7-5772-4F5A-A911-49A390A019E2}" dt="2024-06-14T16:49:45.912" v="13" actId="1035"/>
        <pc:sldMkLst>
          <pc:docMk/>
          <pc:sldMk cId="437744548" sldId="1232"/>
        </pc:sldMkLst>
        <pc:spChg chg="add mod">
          <ac:chgData name="Catarina Tavares" userId="24d9e2df-cc0e-4e8d-92b6-8b1a34daa05c" providerId="ADAL" clId="{88FBDDB7-5772-4F5A-A911-49A390A019E2}" dt="2024-06-14T16:34:58.856" v="1"/>
          <ac:spMkLst>
            <pc:docMk/>
            <pc:sldMk cId="437744548" sldId="1232"/>
            <ac:spMk id="2" creationId="{41C9FBA7-FD69-D60B-A0F7-BE4309CB2CAD}"/>
          </ac:spMkLst>
        </pc:spChg>
        <pc:spChg chg="add mod">
          <ac:chgData name="Catarina Tavares" userId="24d9e2df-cc0e-4e8d-92b6-8b1a34daa05c" providerId="ADAL" clId="{88FBDDB7-5772-4F5A-A911-49A390A019E2}" dt="2024-06-14T16:49:45.912" v="13" actId="1035"/>
          <ac:spMkLst>
            <pc:docMk/>
            <pc:sldMk cId="437744548" sldId="1232"/>
            <ac:spMk id="3" creationId="{945FF892-EE9E-D6C8-F975-B3E62C8918BD}"/>
          </ac:spMkLst>
        </pc:spChg>
        <pc:spChg chg="add mod">
          <ac:chgData name="Catarina Tavares" userId="24d9e2df-cc0e-4e8d-92b6-8b1a34daa05c" providerId="ADAL" clId="{88FBDDB7-5772-4F5A-A911-49A390A019E2}" dt="2024-06-14T16:34:58.856" v="1"/>
          <ac:spMkLst>
            <pc:docMk/>
            <pc:sldMk cId="437744548" sldId="1232"/>
            <ac:spMk id="5" creationId="{3AF1E432-72C0-90E8-E383-9A68D2FFEA14}"/>
          </ac:spMkLst>
        </pc:spChg>
        <pc:spChg chg="add mod">
          <ac:chgData name="Catarina Tavares" userId="24d9e2df-cc0e-4e8d-92b6-8b1a34daa05c" providerId="ADAL" clId="{88FBDDB7-5772-4F5A-A911-49A390A019E2}" dt="2024-06-14T16:34:58.856" v="1"/>
          <ac:spMkLst>
            <pc:docMk/>
            <pc:sldMk cId="437744548" sldId="1232"/>
            <ac:spMk id="6" creationId="{19A67E28-5C95-2D27-25E0-3EB469CBB6C6}"/>
          </ac:spMkLst>
        </pc:spChg>
        <pc:spChg chg="add mod">
          <ac:chgData name="Catarina Tavares" userId="24d9e2df-cc0e-4e8d-92b6-8b1a34daa05c" providerId="ADAL" clId="{88FBDDB7-5772-4F5A-A911-49A390A019E2}" dt="2024-06-14T16:34:58.856" v="1"/>
          <ac:spMkLst>
            <pc:docMk/>
            <pc:sldMk cId="437744548" sldId="1232"/>
            <ac:spMk id="7" creationId="{5F8628DC-9310-68C9-101A-194932D762F6}"/>
          </ac:spMkLst>
        </pc:spChg>
        <pc:spChg chg="mod">
          <ac:chgData name="Catarina Tavares" userId="24d9e2df-cc0e-4e8d-92b6-8b1a34daa05c" providerId="ADAL" clId="{88FBDDB7-5772-4F5A-A911-49A390A019E2}" dt="2024-06-14T16:35:09.880" v="2" actId="1076"/>
          <ac:spMkLst>
            <pc:docMk/>
            <pc:sldMk cId="437744548" sldId="1232"/>
            <ac:spMk id="21" creationId="{FE0258FD-70F0-0B70-CE4D-8749A211A226}"/>
          </ac:spMkLst>
        </pc:spChg>
        <pc:spChg chg="add mod">
          <ac:chgData name="Catarina Tavares" userId="24d9e2df-cc0e-4e8d-92b6-8b1a34daa05c" providerId="ADAL" clId="{88FBDDB7-5772-4F5A-A911-49A390A019E2}" dt="2024-06-14T16:34:58.856" v="1"/>
          <ac:spMkLst>
            <pc:docMk/>
            <pc:sldMk cId="437744548" sldId="1232"/>
            <ac:spMk id="22" creationId="{CDE998BD-E172-0F79-BE82-B0D0CB418F88}"/>
          </ac:spMkLst>
        </pc:spChg>
        <pc:spChg chg="add mod">
          <ac:chgData name="Catarina Tavares" userId="24d9e2df-cc0e-4e8d-92b6-8b1a34daa05c" providerId="ADAL" clId="{88FBDDB7-5772-4F5A-A911-49A390A019E2}" dt="2024-06-14T16:34:58.856" v="1"/>
          <ac:spMkLst>
            <pc:docMk/>
            <pc:sldMk cId="437744548" sldId="1232"/>
            <ac:spMk id="23" creationId="{D48F94A4-3074-9C6C-06B6-25A61EE994A6}"/>
          </ac:spMkLst>
        </pc:spChg>
        <pc:spChg chg="add mod">
          <ac:chgData name="Catarina Tavares" userId="24d9e2df-cc0e-4e8d-92b6-8b1a34daa05c" providerId="ADAL" clId="{88FBDDB7-5772-4F5A-A911-49A390A019E2}" dt="2024-06-14T16:34:58.856" v="1"/>
          <ac:spMkLst>
            <pc:docMk/>
            <pc:sldMk cId="437744548" sldId="1232"/>
            <ac:spMk id="24" creationId="{076D5BA1-236E-8340-28B8-CDB6A36573F7}"/>
          </ac:spMkLst>
        </pc:spChg>
        <pc:spChg chg="add mod">
          <ac:chgData name="Catarina Tavares" userId="24d9e2df-cc0e-4e8d-92b6-8b1a34daa05c" providerId="ADAL" clId="{88FBDDB7-5772-4F5A-A911-49A390A019E2}" dt="2024-06-14T16:34:58.856" v="1"/>
          <ac:spMkLst>
            <pc:docMk/>
            <pc:sldMk cId="437744548" sldId="1232"/>
            <ac:spMk id="25" creationId="{5E48213A-DF3F-6538-3C8A-7E95768BC680}"/>
          </ac:spMkLst>
        </pc:spChg>
        <pc:spChg chg="add mod">
          <ac:chgData name="Catarina Tavares" userId="24d9e2df-cc0e-4e8d-92b6-8b1a34daa05c" providerId="ADAL" clId="{88FBDDB7-5772-4F5A-A911-49A390A019E2}" dt="2024-06-14T16:34:58.856" v="1"/>
          <ac:spMkLst>
            <pc:docMk/>
            <pc:sldMk cId="437744548" sldId="1232"/>
            <ac:spMk id="27" creationId="{C06B6733-BE23-1B0B-3EBF-A0D8987E50B8}"/>
          </ac:spMkLst>
        </pc:spChg>
        <pc:spChg chg="add mod">
          <ac:chgData name="Catarina Tavares" userId="24d9e2df-cc0e-4e8d-92b6-8b1a34daa05c" providerId="ADAL" clId="{88FBDDB7-5772-4F5A-A911-49A390A019E2}" dt="2024-06-14T16:34:58.856" v="1"/>
          <ac:spMkLst>
            <pc:docMk/>
            <pc:sldMk cId="437744548" sldId="1232"/>
            <ac:spMk id="28" creationId="{D7439556-D5C2-C832-F46F-B9CF2601F0E9}"/>
          </ac:spMkLst>
        </pc:spChg>
        <pc:grpChg chg="del">
          <ac:chgData name="Catarina Tavares" userId="24d9e2df-cc0e-4e8d-92b6-8b1a34daa05c" providerId="ADAL" clId="{88FBDDB7-5772-4F5A-A911-49A390A019E2}" dt="2024-06-14T16:34:57.629" v="0" actId="478"/>
          <ac:grpSpMkLst>
            <pc:docMk/>
            <pc:sldMk cId="437744548" sldId="1232"/>
            <ac:grpSpMk id="9" creationId="{6028FFDC-4040-CD15-1928-FB1F8C744614}"/>
          </ac:grpSpMkLst>
        </pc:grpChg>
      </pc:sldChg>
      <pc:sldChg chg="del">
        <pc:chgData name="Catarina Tavares" userId="24d9e2df-cc0e-4e8d-92b6-8b1a34daa05c" providerId="ADAL" clId="{88FBDDB7-5772-4F5A-A911-49A390A019E2}" dt="2024-06-24T12:34:17.998" v="115" actId="47"/>
        <pc:sldMkLst>
          <pc:docMk/>
          <pc:sldMk cId="184245588" sldId="1233"/>
        </pc:sldMkLst>
      </pc:sldChg>
      <pc:sldChg chg="modSp mod">
        <pc:chgData name="Catarina Tavares" userId="24d9e2df-cc0e-4e8d-92b6-8b1a34daa05c" providerId="ADAL" clId="{88FBDDB7-5772-4F5A-A911-49A390A019E2}" dt="2024-07-01T06:15:31.169" v="1294" actId="20577"/>
        <pc:sldMkLst>
          <pc:docMk/>
          <pc:sldMk cId="545718360" sldId="1234"/>
        </pc:sldMkLst>
        <pc:spChg chg="mod">
          <ac:chgData name="Catarina Tavares" userId="24d9e2df-cc0e-4e8d-92b6-8b1a34daa05c" providerId="ADAL" clId="{88FBDDB7-5772-4F5A-A911-49A390A019E2}" dt="2024-07-01T06:15:31.169" v="1294" actId="20577"/>
          <ac:spMkLst>
            <pc:docMk/>
            <pc:sldMk cId="545718360" sldId="1234"/>
            <ac:spMk id="3" creationId="{5BFED678-17F7-6916-355A-4598D12E6175}"/>
          </ac:spMkLst>
        </pc:spChg>
      </pc:sldChg>
      <pc:sldChg chg="addSp delSp modSp add del mod">
        <pc:chgData name="Catarina Tavares" userId="24d9e2df-cc0e-4e8d-92b6-8b1a34daa05c" providerId="ADAL" clId="{88FBDDB7-5772-4F5A-A911-49A390A019E2}" dt="2024-06-30T23:35:43.516" v="852"/>
        <pc:sldMkLst>
          <pc:docMk/>
          <pc:sldMk cId="2367471902" sldId="1235"/>
        </pc:sldMkLst>
        <pc:spChg chg="del">
          <ac:chgData name="Catarina Tavares" userId="24d9e2df-cc0e-4e8d-92b6-8b1a34daa05c" providerId="ADAL" clId="{88FBDDB7-5772-4F5A-A911-49A390A019E2}" dt="2024-06-30T23:12:29.726" v="694" actId="478"/>
          <ac:spMkLst>
            <pc:docMk/>
            <pc:sldMk cId="2367471902" sldId="1235"/>
            <ac:spMk id="3" creationId="{DCA815D4-6420-7E05-6AE8-00E84A44ABC7}"/>
          </ac:spMkLst>
        </pc:spChg>
        <pc:spChg chg="ord">
          <ac:chgData name="Catarina Tavares" userId="24d9e2df-cc0e-4e8d-92b6-8b1a34daa05c" providerId="ADAL" clId="{88FBDDB7-5772-4F5A-A911-49A390A019E2}" dt="2024-06-30T23:17:02.856" v="732" actId="167"/>
          <ac:spMkLst>
            <pc:docMk/>
            <pc:sldMk cId="2367471902" sldId="1235"/>
            <ac:spMk id="4" creationId="{5E6ACD8F-E764-1B3F-724D-A7A971D7B536}"/>
          </ac:spMkLst>
        </pc:spChg>
        <pc:spChg chg="add mod">
          <ac:chgData name="Catarina Tavares" userId="24d9e2df-cc0e-4e8d-92b6-8b1a34daa05c" providerId="ADAL" clId="{88FBDDB7-5772-4F5A-A911-49A390A019E2}" dt="2024-06-30T23:12:31.028" v="695"/>
          <ac:spMkLst>
            <pc:docMk/>
            <pc:sldMk cId="2367471902" sldId="1235"/>
            <ac:spMk id="5" creationId="{76889B1C-2447-070C-51BE-5CC6ACBB1FA2}"/>
          </ac:spMkLst>
        </pc:spChg>
        <pc:spChg chg="add mod ord">
          <ac:chgData name="Catarina Tavares" userId="24d9e2df-cc0e-4e8d-92b6-8b1a34daa05c" providerId="ADAL" clId="{88FBDDB7-5772-4F5A-A911-49A390A019E2}" dt="2024-06-30T23:16:37.720" v="726" actId="167"/>
          <ac:spMkLst>
            <pc:docMk/>
            <pc:sldMk cId="2367471902" sldId="1235"/>
            <ac:spMk id="6" creationId="{3F410A60-FF8F-A495-E266-1F6803498101}"/>
          </ac:spMkLst>
        </pc:spChg>
        <pc:spChg chg="add mod ord">
          <ac:chgData name="Catarina Tavares" userId="24d9e2df-cc0e-4e8d-92b6-8b1a34daa05c" providerId="ADAL" clId="{88FBDDB7-5772-4F5A-A911-49A390A019E2}" dt="2024-06-30T23:16:37.720" v="726" actId="167"/>
          <ac:spMkLst>
            <pc:docMk/>
            <pc:sldMk cId="2367471902" sldId="1235"/>
            <ac:spMk id="7" creationId="{C727A0E8-D725-8A79-F58D-F3459D236915}"/>
          </ac:spMkLst>
        </pc:spChg>
        <pc:spChg chg="add mod ord">
          <ac:chgData name="Catarina Tavares" userId="24d9e2df-cc0e-4e8d-92b6-8b1a34daa05c" providerId="ADAL" clId="{88FBDDB7-5772-4F5A-A911-49A390A019E2}" dt="2024-06-30T23:16:37.720" v="726" actId="167"/>
          <ac:spMkLst>
            <pc:docMk/>
            <pc:sldMk cId="2367471902" sldId="1235"/>
            <ac:spMk id="8" creationId="{CD327A97-302D-67D1-35D2-553D49D69584}"/>
          </ac:spMkLst>
        </pc:spChg>
        <pc:spChg chg="del">
          <ac:chgData name="Catarina Tavares" userId="24d9e2df-cc0e-4e8d-92b6-8b1a34daa05c" providerId="ADAL" clId="{88FBDDB7-5772-4F5A-A911-49A390A019E2}" dt="2024-06-30T23:16:52.565" v="730" actId="478"/>
          <ac:spMkLst>
            <pc:docMk/>
            <pc:sldMk cId="2367471902" sldId="1235"/>
            <ac:spMk id="9" creationId="{AAB7F730-F5E2-B99C-8032-CD6B1DE4B239}"/>
          </ac:spMkLst>
        </pc:spChg>
        <pc:spChg chg="add mod ord">
          <ac:chgData name="Catarina Tavares" userId="24d9e2df-cc0e-4e8d-92b6-8b1a34daa05c" providerId="ADAL" clId="{88FBDDB7-5772-4F5A-A911-49A390A019E2}" dt="2024-06-30T23:16:37.720" v="726" actId="167"/>
          <ac:spMkLst>
            <pc:docMk/>
            <pc:sldMk cId="2367471902" sldId="1235"/>
            <ac:spMk id="10" creationId="{BE23FAB9-7489-B460-8C4F-E597F60AB5CB}"/>
          </ac:spMkLst>
        </pc:spChg>
        <pc:spChg chg="topLvl">
          <ac:chgData name="Catarina Tavares" userId="24d9e2df-cc0e-4e8d-92b6-8b1a34daa05c" providerId="ADAL" clId="{88FBDDB7-5772-4F5A-A911-49A390A019E2}" dt="2024-06-30T23:25:42.876" v="784" actId="478"/>
          <ac:spMkLst>
            <pc:docMk/>
            <pc:sldMk cId="2367471902" sldId="1235"/>
            <ac:spMk id="16" creationId="{6FC3134D-DF41-9F41-F09F-D4A3AC32E1E6}"/>
          </ac:spMkLst>
        </pc:spChg>
        <pc:spChg chg="del">
          <ac:chgData name="Catarina Tavares" userId="24d9e2df-cc0e-4e8d-92b6-8b1a34daa05c" providerId="ADAL" clId="{88FBDDB7-5772-4F5A-A911-49A390A019E2}" dt="2024-06-30T23:16:50.420" v="729" actId="478"/>
          <ac:spMkLst>
            <pc:docMk/>
            <pc:sldMk cId="2367471902" sldId="1235"/>
            <ac:spMk id="17" creationId="{8AB33E95-1D32-7019-B9BE-DFD7817665D2}"/>
          </ac:spMkLst>
        </pc:spChg>
        <pc:spChg chg="del">
          <ac:chgData name="Catarina Tavares" userId="24d9e2df-cc0e-4e8d-92b6-8b1a34daa05c" providerId="ADAL" clId="{88FBDDB7-5772-4F5A-A911-49A390A019E2}" dt="2024-06-30T23:16:48.820" v="728" actId="478"/>
          <ac:spMkLst>
            <pc:docMk/>
            <pc:sldMk cId="2367471902" sldId="1235"/>
            <ac:spMk id="19" creationId="{B90E93BA-57BE-CCA1-8E74-CB171D494065}"/>
          </ac:spMkLst>
        </pc:spChg>
        <pc:spChg chg="topLvl">
          <ac:chgData name="Catarina Tavares" userId="24d9e2df-cc0e-4e8d-92b6-8b1a34daa05c" providerId="ADAL" clId="{88FBDDB7-5772-4F5A-A911-49A390A019E2}" dt="2024-06-30T23:22:45.788" v="765" actId="478"/>
          <ac:spMkLst>
            <pc:docMk/>
            <pc:sldMk cId="2367471902" sldId="1235"/>
            <ac:spMk id="20" creationId="{C57495C8-B621-7759-F5E5-62B09EF22583}"/>
          </ac:spMkLst>
        </pc:spChg>
        <pc:spChg chg="del">
          <ac:chgData name="Catarina Tavares" userId="24d9e2df-cc0e-4e8d-92b6-8b1a34daa05c" providerId="ADAL" clId="{88FBDDB7-5772-4F5A-A911-49A390A019E2}" dt="2024-06-30T23:16:46.575" v="727" actId="478"/>
          <ac:spMkLst>
            <pc:docMk/>
            <pc:sldMk cId="2367471902" sldId="1235"/>
            <ac:spMk id="21" creationId="{C30D9D94-5332-3B8D-272D-AC03F4F364AB}"/>
          </ac:spMkLst>
        </pc:spChg>
        <pc:spChg chg="mod">
          <ac:chgData name="Catarina Tavares" userId="24d9e2df-cc0e-4e8d-92b6-8b1a34daa05c" providerId="ADAL" clId="{88FBDDB7-5772-4F5A-A911-49A390A019E2}" dt="2024-06-30T23:31:18.520" v="802" actId="14100"/>
          <ac:spMkLst>
            <pc:docMk/>
            <pc:sldMk cId="2367471902" sldId="1235"/>
            <ac:spMk id="27" creationId="{1BB30A37-1107-8B18-5F1A-FC0DA5E7D7DF}"/>
          </ac:spMkLst>
        </pc:spChg>
        <pc:grpChg chg="ord">
          <ac:chgData name="Catarina Tavares" userId="24d9e2df-cc0e-4e8d-92b6-8b1a34daa05c" providerId="ADAL" clId="{88FBDDB7-5772-4F5A-A911-49A390A019E2}" dt="2024-06-30T23:16:59.733" v="731" actId="167"/>
          <ac:grpSpMkLst>
            <pc:docMk/>
            <pc:sldMk cId="2367471902" sldId="1235"/>
            <ac:grpSpMk id="31" creationId="{99062BB8-E8FD-CEA8-F78E-C5AA259E6256}"/>
          </ac:grpSpMkLst>
        </pc:grpChg>
        <pc:grpChg chg="del ord">
          <ac:chgData name="Catarina Tavares" userId="24d9e2df-cc0e-4e8d-92b6-8b1a34daa05c" providerId="ADAL" clId="{88FBDDB7-5772-4F5A-A911-49A390A019E2}" dt="2024-06-30T23:25:42.876" v="784" actId="478"/>
          <ac:grpSpMkLst>
            <pc:docMk/>
            <pc:sldMk cId="2367471902" sldId="1235"/>
            <ac:grpSpMk id="32" creationId="{BFCB338E-595B-0178-01BF-CB0C8293B483}"/>
          </ac:grpSpMkLst>
        </pc:grpChg>
        <pc:grpChg chg="ord">
          <ac:chgData name="Catarina Tavares" userId="24d9e2df-cc0e-4e8d-92b6-8b1a34daa05c" providerId="ADAL" clId="{88FBDDB7-5772-4F5A-A911-49A390A019E2}" dt="2024-06-30T23:16:59.733" v="731" actId="167"/>
          <ac:grpSpMkLst>
            <pc:docMk/>
            <pc:sldMk cId="2367471902" sldId="1235"/>
            <ac:grpSpMk id="33" creationId="{93F84466-804D-CCB5-40CC-CB6CC90931BA}"/>
          </ac:grpSpMkLst>
        </pc:grpChg>
        <pc:grpChg chg="del ord">
          <ac:chgData name="Catarina Tavares" userId="24d9e2df-cc0e-4e8d-92b6-8b1a34daa05c" providerId="ADAL" clId="{88FBDDB7-5772-4F5A-A911-49A390A019E2}" dt="2024-06-30T23:22:45.788" v="765" actId="478"/>
          <ac:grpSpMkLst>
            <pc:docMk/>
            <pc:sldMk cId="2367471902" sldId="1235"/>
            <ac:grpSpMk id="34" creationId="{73A48732-8A00-7C4D-CB9A-688D0A03CF50}"/>
          </ac:grpSpMkLst>
        </pc:grpChg>
        <pc:picChg chg="add mod">
          <ac:chgData name="Catarina Tavares" userId="24d9e2df-cc0e-4e8d-92b6-8b1a34daa05c" providerId="ADAL" clId="{88FBDDB7-5772-4F5A-A911-49A390A019E2}" dt="2024-06-30T23:25:35.165" v="783" actId="1076"/>
          <ac:picMkLst>
            <pc:docMk/>
            <pc:sldMk cId="2367471902" sldId="1235"/>
            <ac:picMk id="11" creationId="{06D4003D-2DF5-0F2E-2EF1-99C270378C81}"/>
          </ac:picMkLst>
        </pc:picChg>
        <pc:picChg chg="add del mod">
          <ac:chgData name="Catarina Tavares" userId="24d9e2df-cc0e-4e8d-92b6-8b1a34daa05c" providerId="ADAL" clId="{88FBDDB7-5772-4F5A-A911-49A390A019E2}" dt="2024-06-30T23:33:37.474" v="823" actId="478"/>
          <ac:picMkLst>
            <pc:docMk/>
            <pc:sldMk cId="2367471902" sldId="1235"/>
            <ac:picMk id="14" creationId="{88FA13F4-40EC-9D80-3F72-917065DE9871}"/>
          </ac:picMkLst>
        </pc:picChg>
        <pc:picChg chg="add del mod">
          <ac:chgData name="Catarina Tavares" userId="24d9e2df-cc0e-4e8d-92b6-8b1a34daa05c" providerId="ADAL" clId="{88FBDDB7-5772-4F5A-A911-49A390A019E2}" dt="2024-06-30T23:27:56.583" v="789" actId="478"/>
          <ac:picMkLst>
            <pc:docMk/>
            <pc:sldMk cId="2367471902" sldId="1235"/>
            <ac:picMk id="22" creationId="{9466CDB5-B92E-B55C-C7F3-A3B8B3F91B36}"/>
          </ac:picMkLst>
        </pc:picChg>
        <pc:picChg chg="del">
          <ac:chgData name="Catarina Tavares" userId="24d9e2df-cc0e-4e8d-92b6-8b1a34daa05c" providerId="ADAL" clId="{88FBDDB7-5772-4F5A-A911-49A390A019E2}" dt="2024-06-30T23:25:05.287" v="773" actId="478"/>
          <ac:picMkLst>
            <pc:docMk/>
            <pc:sldMk cId="2367471902" sldId="1235"/>
            <ac:picMk id="23" creationId="{EB8402C3-FD02-76F1-027E-1C564564592F}"/>
          </ac:picMkLst>
        </pc:picChg>
        <pc:picChg chg="del topLvl">
          <ac:chgData name="Catarina Tavares" userId="24d9e2df-cc0e-4e8d-92b6-8b1a34daa05c" providerId="ADAL" clId="{88FBDDB7-5772-4F5A-A911-49A390A019E2}" dt="2024-06-30T23:22:45.788" v="765" actId="478"/>
          <ac:picMkLst>
            <pc:docMk/>
            <pc:sldMk cId="2367471902" sldId="1235"/>
            <ac:picMk id="24" creationId="{4A4D4776-E75C-5715-07BD-7ECA4DA898BD}"/>
          </ac:picMkLst>
        </pc:picChg>
        <pc:picChg chg="del topLvl">
          <ac:chgData name="Catarina Tavares" userId="24d9e2df-cc0e-4e8d-92b6-8b1a34daa05c" providerId="ADAL" clId="{88FBDDB7-5772-4F5A-A911-49A390A019E2}" dt="2024-06-30T23:25:42.876" v="784" actId="478"/>
          <ac:picMkLst>
            <pc:docMk/>
            <pc:sldMk cId="2367471902" sldId="1235"/>
            <ac:picMk id="26" creationId="{53E17BB2-4A22-045F-4E8B-E48DA3D42B36}"/>
          </ac:picMkLst>
        </pc:picChg>
        <pc:picChg chg="add del mod">
          <ac:chgData name="Catarina Tavares" userId="24d9e2df-cc0e-4e8d-92b6-8b1a34daa05c" providerId="ADAL" clId="{88FBDDB7-5772-4F5A-A911-49A390A019E2}" dt="2024-06-30T23:35:42.381" v="851" actId="478"/>
          <ac:picMkLst>
            <pc:docMk/>
            <pc:sldMk cId="2367471902" sldId="1235"/>
            <ac:picMk id="29" creationId="{4917E3DC-29C4-6F14-ABDA-9FAC0274FF19}"/>
          </ac:picMkLst>
        </pc:picChg>
        <pc:picChg chg="add del mod">
          <ac:chgData name="Catarina Tavares" userId="24d9e2df-cc0e-4e8d-92b6-8b1a34daa05c" providerId="ADAL" clId="{88FBDDB7-5772-4F5A-A911-49A390A019E2}" dt="2024-06-30T23:34:27.887" v="835" actId="478"/>
          <ac:picMkLst>
            <pc:docMk/>
            <pc:sldMk cId="2367471902" sldId="1235"/>
            <ac:picMk id="35" creationId="{ADB7ED06-21D3-1742-AFB2-450DF3A1A54C}"/>
          </ac:picMkLst>
        </pc:picChg>
        <pc:picChg chg="add del mod">
          <ac:chgData name="Catarina Tavares" userId="24d9e2df-cc0e-4e8d-92b6-8b1a34daa05c" providerId="ADAL" clId="{88FBDDB7-5772-4F5A-A911-49A390A019E2}" dt="2024-06-30T23:35:10.954" v="844" actId="478"/>
          <ac:picMkLst>
            <pc:docMk/>
            <pc:sldMk cId="2367471902" sldId="1235"/>
            <ac:picMk id="36" creationId="{70BD7455-0518-904B-DE2F-0B5530F11407}"/>
          </ac:picMkLst>
        </pc:picChg>
        <pc:picChg chg="add mod">
          <ac:chgData name="Catarina Tavares" userId="24d9e2df-cc0e-4e8d-92b6-8b1a34daa05c" providerId="ADAL" clId="{88FBDDB7-5772-4F5A-A911-49A390A019E2}" dt="2024-06-30T23:35:12.039" v="845"/>
          <ac:picMkLst>
            <pc:docMk/>
            <pc:sldMk cId="2367471902" sldId="1235"/>
            <ac:picMk id="37" creationId="{46C7C7B1-A7A0-2027-4357-D1725C1F33B2}"/>
          </ac:picMkLst>
        </pc:picChg>
        <pc:picChg chg="add mod">
          <ac:chgData name="Catarina Tavares" userId="24d9e2df-cc0e-4e8d-92b6-8b1a34daa05c" providerId="ADAL" clId="{88FBDDB7-5772-4F5A-A911-49A390A019E2}" dt="2024-06-30T23:35:43.516" v="852"/>
          <ac:picMkLst>
            <pc:docMk/>
            <pc:sldMk cId="2367471902" sldId="1235"/>
            <ac:picMk id="38" creationId="{26FAF72A-CB6A-D7A5-A308-E3B106E17F2E}"/>
          </ac:picMkLst>
        </pc:picChg>
      </pc:sldChg>
      <pc:sldChg chg="del">
        <pc:chgData name="Catarina Tavares" userId="24d9e2df-cc0e-4e8d-92b6-8b1a34daa05c" providerId="ADAL" clId="{88FBDDB7-5772-4F5A-A911-49A390A019E2}" dt="2024-06-24T12:04:09.419" v="21" actId="47"/>
        <pc:sldMkLst>
          <pc:docMk/>
          <pc:sldMk cId="301319006" sldId="1236"/>
        </pc:sldMkLst>
      </pc:sldChg>
      <pc:sldChg chg="addSp delSp modSp mod">
        <pc:chgData name="Catarina Tavares" userId="24d9e2df-cc0e-4e8d-92b6-8b1a34daa05c" providerId="ADAL" clId="{88FBDDB7-5772-4F5A-A911-49A390A019E2}" dt="2024-06-30T17:29:28.965" v="310" actId="1035"/>
        <pc:sldMkLst>
          <pc:docMk/>
          <pc:sldMk cId="4011609015" sldId="1237"/>
        </pc:sldMkLst>
        <pc:spChg chg="del">
          <ac:chgData name="Catarina Tavares" userId="24d9e2df-cc0e-4e8d-92b6-8b1a34daa05c" providerId="ADAL" clId="{88FBDDB7-5772-4F5A-A911-49A390A019E2}" dt="2024-06-24T12:04:24.175" v="23" actId="478"/>
          <ac:spMkLst>
            <pc:docMk/>
            <pc:sldMk cId="4011609015" sldId="1237"/>
            <ac:spMk id="2" creationId="{AA749469-9A31-5DE8-E1E1-8BC47F91F4E1}"/>
          </ac:spMkLst>
        </pc:spChg>
        <pc:spChg chg="add mod">
          <ac:chgData name="Catarina Tavares" userId="24d9e2df-cc0e-4e8d-92b6-8b1a34daa05c" providerId="ADAL" clId="{88FBDDB7-5772-4F5A-A911-49A390A019E2}" dt="2024-06-30T17:29:28.965" v="310" actId="1035"/>
          <ac:spMkLst>
            <pc:docMk/>
            <pc:sldMk cId="4011609015" sldId="1237"/>
            <ac:spMk id="4" creationId="{84C08A5C-ED9B-402A-7DE1-6BA713DDFB5B}"/>
          </ac:spMkLst>
        </pc:spChg>
        <pc:spChg chg="del">
          <ac:chgData name="Catarina Tavares" userId="24d9e2df-cc0e-4e8d-92b6-8b1a34daa05c" providerId="ADAL" clId="{88FBDDB7-5772-4F5A-A911-49A390A019E2}" dt="2024-06-24T12:04:28.286" v="24" actId="478"/>
          <ac:spMkLst>
            <pc:docMk/>
            <pc:sldMk cId="4011609015" sldId="1237"/>
            <ac:spMk id="11" creationId="{7E802F43-70F1-9030-203A-711367F1C583}"/>
          </ac:spMkLst>
        </pc:spChg>
        <pc:spChg chg="ord">
          <ac:chgData name="Catarina Tavares" userId="24d9e2df-cc0e-4e8d-92b6-8b1a34daa05c" providerId="ADAL" clId="{88FBDDB7-5772-4F5A-A911-49A390A019E2}" dt="2024-06-30T17:29:12.564" v="279" actId="167"/>
          <ac:spMkLst>
            <pc:docMk/>
            <pc:sldMk cId="4011609015" sldId="1237"/>
            <ac:spMk id="18" creationId="{12C54BA0-9D25-D251-96D5-A000411B07B7}"/>
          </ac:spMkLst>
        </pc:spChg>
        <pc:picChg chg="add mod ord">
          <ac:chgData name="Catarina Tavares" userId="24d9e2df-cc0e-4e8d-92b6-8b1a34daa05c" providerId="ADAL" clId="{88FBDDB7-5772-4F5A-A911-49A390A019E2}" dt="2024-06-30T17:29:17.007" v="280" actId="1076"/>
          <ac:picMkLst>
            <pc:docMk/>
            <pc:sldMk cId="4011609015" sldId="1237"/>
            <ac:picMk id="2" creationId="{B3ACF27E-B56C-5762-7DA8-86C6C6847C92}"/>
          </ac:picMkLst>
        </pc:picChg>
        <pc:picChg chg="add mod">
          <ac:chgData name="Catarina Tavares" userId="24d9e2df-cc0e-4e8d-92b6-8b1a34daa05c" providerId="ADAL" clId="{88FBDDB7-5772-4F5A-A911-49A390A019E2}" dt="2024-06-24T12:04:38.015" v="25"/>
          <ac:picMkLst>
            <pc:docMk/>
            <pc:sldMk cId="4011609015" sldId="1237"/>
            <ac:picMk id="3" creationId="{043BB498-105F-0C18-F852-321B28A24E0F}"/>
          </ac:picMkLst>
        </pc:picChg>
        <pc:cxnChg chg="mod">
          <ac:chgData name="Catarina Tavares" userId="24d9e2df-cc0e-4e8d-92b6-8b1a34daa05c" providerId="ADAL" clId="{88FBDDB7-5772-4F5A-A911-49A390A019E2}" dt="2024-06-30T17:29:28.965" v="310" actId="1035"/>
          <ac:cxnSpMkLst>
            <pc:docMk/>
            <pc:sldMk cId="4011609015" sldId="1237"/>
            <ac:cxnSpMk id="8" creationId="{36323559-537C-562C-BA2D-DA0A97648AD5}"/>
          </ac:cxnSpMkLst>
        </pc:cxnChg>
      </pc:sldChg>
      <pc:sldChg chg="del">
        <pc:chgData name="Catarina Tavares" userId="24d9e2df-cc0e-4e8d-92b6-8b1a34daa05c" providerId="ADAL" clId="{88FBDDB7-5772-4F5A-A911-49A390A019E2}" dt="2024-06-24T12:34:23.527" v="116" actId="47"/>
        <pc:sldMkLst>
          <pc:docMk/>
          <pc:sldMk cId="351391304" sldId="1238"/>
        </pc:sldMkLst>
      </pc:sldChg>
      <pc:sldChg chg="del">
        <pc:chgData name="Catarina Tavares" userId="24d9e2df-cc0e-4e8d-92b6-8b1a34daa05c" providerId="ADAL" clId="{88FBDDB7-5772-4F5A-A911-49A390A019E2}" dt="2024-06-24T12:34:24.859" v="117" actId="47"/>
        <pc:sldMkLst>
          <pc:docMk/>
          <pc:sldMk cId="3677032296" sldId="1239"/>
        </pc:sldMkLst>
      </pc:sldChg>
      <pc:sldChg chg="del">
        <pc:chgData name="Catarina Tavares" userId="24d9e2df-cc0e-4e8d-92b6-8b1a34daa05c" providerId="ADAL" clId="{88FBDDB7-5772-4F5A-A911-49A390A019E2}" dt="2024-06-24T12:06:38.554" v="35" actId="47"/>
        <pc:sldMkLst>
          <pc:docMk/>
          <pc:sldMk cId="316251225" sldId="1240"/>
        </pc:sldMkLst>
      </pc:sldChg>
      <pc:sldChg chg="del">
        <pc:chgData name="Catarina Tavares" userId="24d9e2df-cc0e-4e8d-92b6-8b1a34daa05c" providerId="ADAL" clId="{88FBDDB7-5772-4F5A-A911-49A390A019E2}" dt="2024-06-24T12:34:49.765" v="123" actId="47"/>
        <pc:sldMkLst>
          <pc:docMk/>
          <pc:sldMk cId="3498537624" sldId="1241"/>
        </pc:sldMkLst>
      </pc:sldChg>
      <pc:sldChg chg="del">
        <pc:chgData name="Catarina Tavares" userId="24d9e2df-cc0e-4e8d-92b6-8b1a34daa05c" providerId="ADAL" clId="{88FBDDB7-5772-4F5A-A911-49A390A019E2}" dt="2024-06-24T12:34:26.142" v="118" actId="47"/>
        <pc:sldMkLst>
          <pc:docMk/>
          <pc:sldMk cId="2552389087" sldId="1242"/>
        </pc:sldMkLst>
      </pc:sldChg>
      <pc:sldChg chg="del">
        <pc:chgData name="Catarina Tavares" userId="24d9e2df-cc0e-4e8d-92b6-8b1a34daa05c" providerId="ADAL" clId="{88FBDDB7-5772-4F5A-A911-49A390A019E2}" dt="2024-06-24T12:34:29.747" v="120" actId="47"/>
        <pc:sldMkLst>
          <pc:docMk/>
          <pc:sldMk cId="3313664781" sldId="1243"/>
        </pc:sldMkLst>
      </pc:sldChg>
      <pc:sldChg chg="del">
        <pc:chgData name="Catarina Tavares" userId="24d9e2df-cc0e-4e8d-92b6-8b1a34daa05c" providerId="ADAL" clId="{88FBDDB7-5772-4F5A-A911-49A390A019E2}" dt="2024-06-24T12:34:00.588" v="110" actId="47"/>
        <pc:sldMkLst>
          <pc:docMk/>
          <pc:sldMk cId="1591840013" sldId="1244"/>
        </pc:sldMkLst>
      </pc:sldChg>
      <pc:sldChg chg="del">
        <pc:chgData name="Catarina Tavares" userId="24d9e2df-cc0e-4e8d-92b6-8b1a34daa05c" providerId="ADAL" clId="{88FBDDB7-5772-4F5A-A911-49A390A019E2}" dt="2024-06-24T12:34:01.738" v="111" actId="47"/>
        <pc:sldMkLst>
          <pc:docMk/>
          <pc:sldMk cId="2788902043" sldId="1245"/>
        </pc:sldMkLst>
      </pc:sldChg>
      <pc:sldChg chg="del">
        <pc:chgData name="Catarina Tavares" userId="24d9e2df-cc0e-4e8d-92b6-8b1a34daa05c" providerId="ADAL" clId="{88FBDDB7-5772-4F5A-A911-49A390A019E2}" dt="2024-06-24T12:34:33.582" v="122" actId="47"/>
        <pc:sldMkLst>
          <pc:docMk/>
          <pc:sldMk cId="2316246045" sldId="1246"/>
        </pc:sldMkLst>
      </pc:sldChg>
      <pc:sldChg chg="modSp del mod">
        <pc:chgData name="Catarina Tavares" userId="24d9e2df-cc0e-4e8d-92b6-8b1a34daa05c" providerId="ADAL" clId="{88FBDDB7-5772-4F5A-A911-49A390A019E2}" dt="2024-06-24T12:33:53.433" v="106" actId="47"/>
        <pc:sldMkLst>
          <pc:docMk/>
          <pc:sldMk cId="1298124727" sldId="1247"/>
        </pc:sldMkLst>
        <pc:spChg chg="mod">
          <ac:chgData name="Catarina Tavares" userId="24d9e2df-cc0e-4e8d-92b6-8b1a34daa05c" providerId="ADAL" clId="{88FBDDB7-5772-4F5A-A911-49A390A019E2}" dt="2024-06-24T12:17:45.209" v="59" actId="1076"/>
          <ac:spMkLst>
            <pc:docMk/>
            <pc:sldMk cId="1298124727" sldId="1247"/>
            <ac:spMk id="11" creationId="{C0A4830D-5FB9-2C62-98D5-FDAE61E68B23}"/>
          </ac:spMkLst>
        </pc:spChg>
        <pc:spChg chg="mod">
          <ac:chgData name="Catarina Tavares" userId="24d9e2df-cc0e-4e8d-92b6-8b1a34daa05c" providerId="ADAL" clId="{88FBDDB7-5772-4F5A-A911-49A390A019E2}" dt="2024-06-24T12:17:49.022" v="60" actId="1076"/>
          <ac:spMkLst>
            <pc:docMk/>
            <pc:sldMk cId="1298124727" sldId="1247"/>
            <ac:spMk id="12" creationId="{9AC641EE-50BF-9631-B8A2-018FC83916CB}"/>
          </ac:spMkLst>
        </pc:spChg>
      </pc:sldChg>
      <pc:sldChg chg="del">
        <pc:chgData name="Catarina Tavares" userId="24d9e2df-cc0e-4e8d-92b6-8b1a34daa05c" providerId="ADAL" clId="{88FBDDB7-5772-4F5A-A911-49A390A019E2}" dt="2024-06-24T12:34:03.598" v="112" actId="47"/>
        <pc:sldMkLst>
          <pc:docMk/>
          <pc:sldMk cId="2765757281" sldId="1248"/>
        </pc:sldMkLst>
      </pc:sldChg>
      <pc:sldChg chg="del">
        <pc:chgData name="Catarina Tavares" userId="24d9e2df-cc0e-4e8d-92b6-8b1a34daa05c" providerId="ADAL" clId="{88FBDDB7-5772-4F5A-A911-49A390A019E2}" dt="2024-06-24T12:34:04.884" v="113" actId="47"/>
        <pc:sldMkLst>
          <pc:docMk/>
          <pc:sldMk cId="3156076192" sldId="1249"/>
        </pc:sldMkLst>
      </pc:sldChg>
      <pc:sldChg chg="del">
        <pc:chgData name="Catarina Tavares" userId="24d9e2df-cc0e-4e8d-92b6-8b1a34daa05c" providerId="ADAL" clId="{88FBDDB7-5772-4F5A-A911-49A390A019E2}" dt="2024-06-24T12:33:58.123" v="109" actId="47"/>
        <pc:sldMkLst>
          <pc:docMk/>
          <pc:sldMk cId="2644817089" sldId="1250"/>
        </pc:sldMkLst>
      </pc:sldChg>
      <pc:sldChg chg="modSp del mod">
        <pc:chgData name="Catarina Tavares" userId="24d9e2df-cc0e-4e8d-92b6-8b1a34daa05c" providerId="ADAL" clId="{88FBDDB7-5772-4F5A-A911-49A390A019E2}" dt="2024-06-30T17:46:39.782" v="370" actId="47"/>
        <pc:sldMkLst>
          <pc:docMk/>
          <pc:sldMk cId="3828317121" sldId="1251"/>
        </pc:sldMkLst>
        <pc:spChg chg="mod">
          <ac:chgData name="Catarina Tavares" userId="24d9e2df-cc0e-4e8d-92b6-8b1a34daa05c" providerId="ADAL" clId="{88FBDDB7-5772-4F5A-A911-49A390A019E2}" dt="2024-06-24T12:23:01.662" v="97" actId="20577"/>
          <ac:spMkLst>
            <pc:docMk/>
            <pc:sldMk cId="3828317121" sldId="1251"/>
            <ac:spMk id="24" creationId="{FA3D563E-A9E9-9B07-4123-15D51B6B62D2}"/>
          </ac:spMkLst>
        </pc:spChg>
      </pc:sldChg>
      <pc:sldChg chg="del">
        <pc:chgData name="Catarina Tavares" userId="24d9e2df-cc0e-4e8d-92b6-8b1a34daa05c" providerId="ADAL" clId="{88FBDDB7-5772-4F5A-A911-49A390A019E2}" dt="2024-06-24T12:34:50.637" v="124" actId="47"/>
        <pc:sldMkLst>
          <pc:docMk/>
          <pc:sldMk cId="503089568" sldId="1256"/>
        </pc:sldMkLst>
      </pc:sldChg>
      <pc:sldChg chg="del">
        <pc:chgData name="Catarina Tavares" userId="24d9e2df-cc0e-4e8d-92b6-8b1a34daa05c" providerId="ADAL" clId="{88FBDDB7-5772-4F5A-A911-49A390A019E2}" dt="2024-06-24T12:34:52.154" v="125" actId="47"/>
        <pc:sldMkLst>
          <pc:docMk/>
          <pc:sldMk cId="1888711931" sldId="1257"/>
        </pc:sldMkLst>
      </pc:sldChg>
      <pc:sldChg chg="addSp delSp modSp del mod">
        <pc:chgData name="Catarina Tavares" userId="24d9e2df-cc0e-4e8d-92b6-8b1a34daa05c" providerId="ADAL" clId="{88FBDDB7-5772-4F5A-A911-49A390A019E2}" dt="2024-06-30T23:48:58.808" v="996" actId="47"/>
        <pc:sldMkLst>
          <pc:docMk/>
          <pc:sldMk cId="2645561427" sldId="1258"/>
        </pc:sldMkLst>
        <pc:picChg chg="add mod">
          <ac:chgData name="Catarina Tavares" userId="24d9e2df-cc0e-4e8d-92b6-8b1a34daa05c" providerId="ADAL" clId="{88FBDDB7-5772-4F5A-A911-49A390A019E2}" dt="2024-06-30T23:09:19.006" v="681" actId="1076"/>
          <ac:picMkLst>
            <pc:docMk/>
            <pc:sldMk cId="2645561427" sldId="1258"/>
            <ac:picMk id="5" creationId="{2B832165-6079-ECD3-DCE2-7B53B6AAB1ED}"/>
          </ac:picMkLst>
        </pc:picChg>
        <pc:picChg chg="del">
          <ac:chgData name="Catarina Tavares" userId="24d9e2df-cc0e-4e8d-92b6-8b1a34daa05c" providerId="ADAL" clId="{88FBDDB7-5772-4F5A-A911-49A390A019E2}" dt="2024-06-30T23:08:59.674" v="676" actId="478"/>
          <ac:picMkLst>
            <pc:docMk/>
            <pc:sldMk cId="2645561427" sldId="1258"/>
            <ac:picMk id="35" creationId="{7CBAD268-9AFB-334D-B4CC-DFA29BF9868A}"/>
          </ac:picMkLst>
        </pc:picChg>
      </pc:sldChg>
      <pc:sldChg chg="addSp delSp modSp del mod">
        <pc:chgData name="Catarina Tavares" userId="24d9e2df-cc0e-4e8d-92b6-8b1a34daa05c" providerId="ADAL" clId="{88FBDDB7-5772-4F5A-A911-49A390A019E2}" dt="2024-06-30T17:46:39.782" v="370" actId="47"/>
        <pc:sldMkLst>
          <pc:docMk/>
          <pc:sldMk cId="3237494263" sldId="1259"/>
        </pc:sldMkLst>
        <pc:spChg chg="add del">
          <ac:chgData name="Catarina Tavares" userId="24d9e2df-cc0e-4e8d-92b6-8b1a34daa05c" providerId="ADAL" clId="{88FBDDB7-5772-4F5A-A911-49A390A019E2}" dt="2024-06-24T12:23:55.285" v="101" actId="478"/>
          <ac:spMkLst>
            <pc:docMk/>
            <pc:sldMk cId="3237494263" sldId="1259"/>
            <ac:spMk id="9" creationId="{EBDE71F5-53C7-7812-EC0E-72D5C438503D}"/>
          </ac:spMkLst>
        </pc:spChg>
        <pc:spChg chg="add mod">
          <ac:chgData name="Catarina Tavares" userId="24d9e2df-cc0e-4e8d-92b6-8b1a34daa05c" providerId="ADAL" clId="{88FBDDB7-5772-4F5A-A911-49A390A019E2}" dt="2024-06-24T12:23:50.853" v="100"/>
          <ac:spMkLst>
            <pc:docMk/>
            <pc:sldMk cId="3237494263" sldId="1259"/>
            <ac:spMk id="10" creationId="{AF6D1A38-0F17-84ED-CF94-0C54B3A4273B}"/>
          </ac:spMkLst>
        </pc:spChg>
        <pc:spChg chg="del">
          <ac:chgData name="Catarina Tavares" userId="24d9e2df-cc0e-4e8d-92b6-8b1a34daa05c" providerId="ADAL" clId="{88FBDDB7-5772-4F5A-A911-49A390A019E2}" dt="2024-06-24T12:23:26.132" v="98" actId="478"/>
          <ac:spMkLst>
            <pc:docMk/>
            <pc:sldMk cId="3237494263" sldId="1259"/>
            <ac:spMk id="24" creationId="{FA3D563E-A9E9-9B07-4123-15D51B6B62D2}"/>
          </ac:spMkLst>
        </pc:spChg>
        <pc:spChg chg="mod">
          <ac:chgData name="Catarina Tavares" userId="24d9e2df-cc0e-4e8d-92b6-8b1a34daa05c" providerId="ADAL" clId="{88FBDDB7-5772-4F5A-A911-49A390A019E2}" dt="2024-06-24T12:24:10.632" v="102"/>
          <ac:spMkLst>
            <pc:docMk/>
            <pc:sldMk cId="3237494263" sldId="1259"/>
            <ac:spMk id="25" creationId="{05914352-0EB1-A105-AAAE-92793362CF2B}"/>
          </ac:spMkLst>
        </pc:spChg>
      </pc:sldChg>
      <pc:sldChg chg="del">
        <pc:chgData name="Catarina Tavares" userId="24d9e2df-cc0e-4e8d-92b6-8b1a34daa05c" providerId="ADAL" clId="{88FBDDB7-5772-4F5A-A911-49A390A019E2}" dt="2024-06-30T17:46:39.782" v="370" actId="47"/>
        <pc:sldMkLst>
          <pc:docMk/>
          <pc:sldMk cId="4124283409" sldId="1260"/>
        </pc:sldMkLst>
      </pc:sldChg>
      <pc:sldChg chg="del">
        <pc:chgData name="Catarina Tavares" userId="24d9e2df-cc0e-4e8d-92b6-8b1a34daa05c" providerId="ADAL" clId="{88FBDDB7-5772-4F5A-A911-49A390A019E2}" dt="2024-06-30T17:46:39.782" v="370" actId="47"/>
        <pc:sldMkLst>
          <pc:docMk/>
          <pc:sldMk cId="260009064" sldId="1261"/>
        </pc:sldMkLst>
      </pc:sldChg>
      <pc:sldChg chg="del">
        <pc:chgData name="Catarina Tavares" userId="24d9e2df-cc0e-4e8d-92b6-8b1a34daa05c" providerId="ADAL" clId="{88FBDDB7-5772-4F5A-A911-49A390A019E2}" dt="2024-06-30T17:46:39.782" v="370" actId="47"/>
        <pc:sldMkLst>
          <pc:docMk/>
          <pc:sldMk cId="3963850246" sldId="1262"/>
        </pc:sldMkLst>
      </pc:sldChg>
      <pc:sldChg chg="del">
        <pc:chgData name="Catarina Tavares" userId="24d9e2df-cc0e-4e8d-92b6-8b1a34daa05c" providerId="ADAL" clId="{88FBDDB7-5772-4F5A-A911-49A390A019E2}" dt="2024-06-30T23:48:58.808" v="996" actId="47"/>
        <pc:sldMkLst>
          <pc:docMk/>
          <pc:sldMk cId="868281024" sldId="1263"/>
        </pc:sldMkLst>
      </pc:sldChg>
      <pc:sldChg chg="del">
        <pc:chgData name="Catarina Tavares" userId="24d9e2df-cc0e-4e8d-92b6-8b1a34daa05c" providerId="ADAL" clId="{88FBDDB7-5772-4F5A-A911-49A390A019E2}" dt="2024-06-30T23:48:58.808" v="996" actId="47"/>
        <pc:sldMkLst>
          <pc:docMk/>
          <pc:sldMk cId="3315032953" sldId="1264"/>
        </pc:sldMkLst>
      </pc:sldChg>
      <pc:sldChg chg="del">
        <pc:chgData name="Catarina Tavares" userId="24d9e2df-cc0e-4e8d-92b6-8b1a34daa05c" providerId="ADAL" clId="{88FBDDB7-5772-4F5A-A911-49A390A019E2}" dt="2024-06-30T23:48:58.808" v="996" actId="47"/>
        <pc:sldMkLst>
          <pc:docMk/>
          <pc:sldMk cId="986391421" sldId="1265"/>
        </pc:sldMkLst>
      </pc:sldChg>
      <pc:sldChg chg="del">
        <pc:chgData name="Catarina Tavares" userId="24d9e2df-cc0e-4e8d-92b6-8b1a34daa05c" providerId="ADAL" clId="{88FBDDB7-5772-4F5A-A911-49A390A019E2}" dt="2024-06-30T23:48:58.808" v="996" actId="47"/>
        <pc:sldMkLst>
          <pc:docMk/>
          <pc:sldMk cId="2749817562" sldId="1266"/>
        </pc:sldMkLst>
      </pc:sldChg>
      <pc:sldChg chg="addSp delSp modSp del mod">
        <pc:chgData name="Catarina Tavares" userId="24d9e2df-cc0e-4e8d-92b6-8b1a34daa05c" providerId="ADAL" clId="{88FBDDB7-5772-4F5A-A911-49A390A019E2}" dt="2024-06-30T23:49:03.365" v="997" actId="47"/>
        <pc:sldMkLst>
          <pc:docMk/>
          <pc:sldMk cId="1102948628" sldId="1267"/>
        </pc:sldMkLst>
        <pc:picChg chg="add del mod">
          <ac:chgData name="Catarina Tavares" userId="24d9e2df-cc0e-4e8d-92b6-8b1a34daa05c" providerId="ADAL" clId="{88FBDDB7-5772-4F5A-A911-49A390A019E2}" dt="2024-06-30T17:49:45.653" v="380" actId="21"/>
          <ac:picMkLst>
            <pc:docMk/>
            <pc:sldMk cId="1102948628" sldId="1267"/>
            <ac:picMk id="10" creationId="{9BC82DB1-C98F-8047-72F3-128D299A7F5F}"/>
          </ac:picMkLst>
        </pc:picChg>
      </pc:sldChg>
      <pc:sldChg chg="addSp delSp modSp del mod">
        <pc:chgData name="Catarina Tavares" userId="24d9e2df-cc0e-4e8d-92b6-8b1a34daa05c" providerId="ADAL" clId="{88FBDDB7-5772-4F5A-A911-49A390A019E2}" dt="2024-06-30T23:49:03.365" v="997" actId="47"/>
        <pc:sldMkLst>
          <pc:docMk/>
          <pc:sldMk cId="406451354" sldId="1408"/>
        </pc:sldMkLst>
        <pc:spChg chg="mod">
          <ac:chgData name="Catarina Tavares" userId="24d9e2df-cc0e-4e8d-92b6-8b1a34daa05c" providerId="ADAL" clId="{88FBDDB7-5772-4F5A-A911-49A390A019E2}" dt="2024-06-30T18:07:52.863" v="491" actId="207"/>
          <ac:spMkLst>
            <pc:docMk/>
            <pc:sldMk cId="406451354" sldId="1408"/>
            <ac:spMk id="8" creationId="{40C387FE-A66E-A64F-6154-29D5EEE47246}"/>
          </ac:spMkLst>
        </pc:spChg>
        <pc:picChg chg="add mod">
          <ac:chgData name="Catarina Tavares" userId="24d9e2df-cc0e-4e8d-92b6-8b1a34daa05c" providerId="ADAL" clId="{88FBDDB7-5772-4F5A-A911-49A390A019E2}" dt="2024-06-30T17:46:00.569" v="366" actId="1076"/>
          <ac:picMkLst>
            <pc:docMk/>
            <pc:sldMk cId="406451354" sldId="1408"/>
            <ac:picMk id="12" creationId="{4A453BAF-D4F4-2A20-C784-E2496D8459C0}"/>
          </ac:picMkLst>
        </pc:picChg>
        <pc:picChg chg="add mod">
          <ac:chgData name="Catarina Tavares" userId="24d9e2df-cc0e-4e8d-92b6-8b1a34daa05c" providerId="ADAL" clId="{88FBDDB7-5772-4F5A-A911-49A390A019E2}" dt="2024-06-30T17:57:20.923" v="462" actId="1076"/>
          <ac:picMkLst>
            <pc:docMk/>
            <pc:sldMk cId="406451354" sldId="1408"/>
            <ac:picMk id="14" creationId="{9BC82DB1-C98F-8047-72F3-128D299A7F5F}"/>
          </ac:picMkLst>
        </pc:picChg>
        <pc:picChg chg="add del mod">
          <ac:chgData name="Catarina Tavares" userId="24d9e2df-cc0e-4e8d-92b6-8b1a34daa05c" providerId="ADAL" clId="{88FBDDB7-5772-4F5A-A911-49A390A019E2}" dt="2024-06-30T22:38:05.052" v="524" actId="21"/>
          <ac:picMkLst>
            <pc:docMk/>
            <pc:sldMk cId="406451354" sldId="1408"/>
            <ac:picMk id="18" creationId="{42E22B42-F611-59AA-8F76-00045F8B4C00}"/>
          </ac:picMkLst>
        </pc:picChg>
        <pc:picChg chg="add del mod">
          <ac:chgData name="Catarina Tavares" userId="24d9e2df-cc0e-4e8d-92b6-8b1a34daa05c" providerId="ADAL" clId="{88FBDDB7-5772-4F5A-A911-49A390A019E2}" dt="2024-06-30T18:01:38.785" v="468" actId="478"/>
          <ac:picMkLst>
            <pc:docMk/>
            <pc:sldMk cId="406451354" sldId="1408"/>
            <ac:picMk id="22" creationId="{B3764220-DD82-ECF2-66CD-C33CCCD33E03}"/>
          </ac:picMkLst>
        </pc:picChg>
        <pc:picChg chg="add del mod">
          <ac:chgData name="Catarina Tavares" userId="24d9e2df-cc0e-4e8d-92b6-8b1a34daa05c" providerId="ADAL" clId="{88FBDDB7-5772-4F5A-A911-49A390A019E2}" dt="2024-06-30T22:38:05.052" v="524" actId="21"/>
          <ac:picMkLst>
            <pc:docMk/>
            <pc:sldMk cId="406451354" sldId="1408"/>
            <ac:picMk id="26" creationId="{6D281B65-5F0F-355F-4930-13CF301221D3}"/>
          </ac:picMkLst>
        </pc:picChg>
        <pc:picChg chg="add del mod">
          <ac:chgData name="Catarina Tavares" userId="24d9e2df-cc0e-4e8d-92b6-8b1a34daa05c" providerId="ADAL" clId="{88FBDDB7-5772-4F5A-A911-49A390A019E2}" dt="2024-06-30T22:38:05.052" v="524" actId="21"/>
          <ac:picMkLst>
            <pc:docMk/>
            <pc:sldMk cId="406451354" sldId="1408"/>
            <ac:picMk id="29" creationId="{A672A147-858F-EAD5-03F0-747358984943}"/>
          </ac:picMkLst>
        </pc:picChg>
        <pc:picChg chg="add del mod">
          <ac:chgData name="Catarina Tavares" userId="24d9e2df-cc0e-4e8d-92b6-8b1a34daa05c" providerId="ADAL" clId="{88FBDDB7-5772-4F5A-A911-49A390A019E2}" dt="2024-06-30T22:38:05.052" v="524" actId="21"/>
          <ac:picMkLst>
            <pc:docMk/>
            <pc:sldMk cId="406451354" sldId="1408"/>
            <ac:picMk id="33" creationId="{6F187255-2326-97B6-4003-32715F4B395A}"/>
          </ac:picMkLst>
        </pc:picChg>
        <pc:picChg chg="add mod">
          <ac:chgData name="Catarina Tavares" userId="24d9e2df-cc0e-4e8d-92b6-8b1a34daa05c" providerId="ADAL" clId="{88FBDDB7-5772-4F5A-A911-49A390A019E2}" dt="2024-06-30T18:06:32.513" v="479"/>
          <ac:picMkLst>
            <pc:docMk/>
            <pc:sldMk cId="406451354" sldId="1408"/>
            <ac:picMk id="37" creationId="{4D6AA852-3E63-FF5B-1332-CB11053010EE}"/>
          </ac:picMkLst>
        </pc:picChg>
        <pc:picChg chg="add del mod">
          <ac:chgData name="Catarina Tavares" userId="24d9e2df-cc0e-4e8d-92b6-8b1a34daa05c" providerId="ADAL" clId="{88FBDDB7-5772-4F5A-A911-49A390A019E2}" dt="2024-06-30T18:08:08.812" v="492" actId="478"/>
          <ac:picMkLst>
            <pc:docMk/>
            <pc:sldMk cId="406451354" sldId="1408"/>
            <ac:picMk id="41" creationId="{6543A661-ED7F-15BD-B533-96EA6004FA39}"/>
          </ac:picMkLst>
        </pc:picChg>
        <pc:picChg chg="add del mod">
          <ac:chgData name="Catarina Tavares" userId="24d9e2df-cc0e-4e8d-92b6-8b1a34daa05c" providerId="ADAL" clId="{88FBDDB7-5772-4F5A-A911-49A390A019E2}" dt="2024-06-30T22:38:05.052" v="524" actId="21"/>
          <ac:picMkLst>
            <pc:docMk/>
            <pc:sldMk cId="406451354" sldId="1408"/>
            <ac:picMk id="45" creationId="{E56157AA-A0B4-5F48-7804-A7DA50B90B9E}"/>
          </ac:picMkLst>
        </pc:picChg>
        <pc:picChg chg="add del mod">
          <ac:chgData name="Catarina Tavares" userId="24d9e2df-cc0e-4e8d-92b6-8b1a34daa05c" providerId="ADAL" clId="{88FBDDB7-5772-4F5A-A911-49A390A019E2}" dt="2024-06-30T22:38:05.052" v="524" actId="21"/>
          <ac:picMkLst>
            <pc:docMk/>
            <pc:sldMk cId="406451354" sldId="1408"/>
            <ac:picMk id="49" creationId="{2C159F5E-6F27-4B0E-CCAA-9A84D105EEDF}"/>
          </ac:picMkLst>
        </pc:picChg>
      </pc:sldChg>
      <pc:sldChg chg="del">
        <pc:chgData name="Catarina Tavares" userId="24d9e2df-cc0e-4e8d-92b6-8b1a34daa05c" providerId="ADAL" clId="{88FBDDB7-5772-4F5A-A911-49A390A019E2}" dt="2024-06-30T23:49:03.365" v="997" actId="47"/>
        <pc:sldMkLst>
          <pc:docMk/>
          <pc:sldMk cId="629091928" sldId="1409"/>
        </pc:sldMkLst>
      </pc:sldChg>
      <pc:sldChg chg="addSp delSp modSp add del mod">
        <pc:chgData name="Catarina Tavares" userId="24d9e2df-cc0e-4e8d-92b6-8b1a34daa05c" providerId="ADAL" clId="{88FBDDB7-5772-4F5A-A911-49A390A019E2}" dt="2024-06-30T23:37:07.240" v="906" actId="1076"/>
        <pc:sldMkLst>
          <pc:docMk/>
          <pc:sldMk cId="584546814" sldId="1416"/>
        </pc:sldMkLst>
        <pc:spChg chg="mod">
          <ac:chgData name="Catarina Tavares" userId="24d9e2df-cc0e-4e8d-92b6-8b1a34daa05c" providerId="ADAL" clId="{88FBDDB7-5772-4F5A-A911-49A390A019E2}" dt="2024-06-30T23:12:21.818" v="693"/>
          <ac:spMkLst>
            <pc:docMk/>
            <pc:sldMk cId="584546814" sldId="1416"/>
            <ac:spMk id="3" creationId="{DCA815D4-6420-7E05-6AE8-00E84A44ABC7}"/>
          </ac:spMkLst>
        </pc:spChg>
        <pc:spChg chg="del">
          <ac:chgData name="Catarina Tavares" userId="24d9e2df-cc0e-4e8d-92b6-8b1a34daa05c" providerId="ADAL" clId="{88FBDDB7-5772-4F5A-A911-49A390A019E2}" dt="2024-06-30T23:36:55.448" v="903" actId="478"/>
          <ac:spMkLst>
            <pc:docMk/>
            <pc:sldMk cId="584546814" sldId="1416"/>
            <ac:spMk id="9" creationId="{AAB7F730-F5E2-B99C-8032-CD6B1DE4B239}"/>
          </ac:spMkLst>
        </pc:spChg>
        <pc:spChg chg="add mod">
          <ac:chgData name="Catarina Tavares" userId="24d9e2df-cc0e-4e8d-92b6-8b1a34daa05c" providerId="ADAL" clId="{88FBDDB7-5772-4F5A-A911-49A390A019E2}" dt="2024-06-30T23:36:45.198" v="902"/>
          <ac:spMkLst>
            <pc:docMk/>
            <pc:sldMk cId="584546814" sldId="1416"/>
            <ac:spMk id="10" creationId="{AC0A9522-C41E-E0ED-ECE1-CF304139A14D}"/>
          </ac:spMkLst>
        </pc:spChg>
        <pc:spChg chg="add mod">
          <ac:chgData name="Catarina Tavares" userId="24d9e2df-cc0e-4e8d-92b6-8b1a34daa05c" providerId="ADAL" clId="{88FBDDB7-5772-4F5A-A911-49A390A019E2}" dt="2024-06-30T23:36:45.198" v="902"/>
          <ac:spMkLst>
            <pc:docMk/>
            <pc:sldMk cId="584546814" sldId="1416"/>
            <ac:spMk id="11" creationId="{E7C7BBCA-7A08-C9E4-3DC5-584AD0071685}"/>
          </ac:spMkLst>
        </pc:spChg>
        <pc:spChg chg="add mod">
          <ac:chgData name="Catarina Tavares" userId="24d9e2df-cc0e-4e8d-92b6-8b1a34daa05c" providerId="ADAL" clId="{88FBDDB7-5772-4F5A-A911-49A390A019E2}" dt="2024-06-30T23:36:45.198" v="902"/>
          <ac:spMkLst>
            <pc:docMk/>
            <pc:sldMk cId="584546814" sldId="1416"/>
            <ac:spMk id="12" creationId="{85D118FF-902E-F18C-0CE7-D58BE87B691E}"/>
          </ac:spMkLst>
        </pc:spChg>
        <pc:spChg chg="add mod">
          <ac:chgData name="Catarina Tavares" userId="24d9e2df-cc0e-4e8d-92b6-8b1a34daa05c" providerId="ADAL" clId="{88FBDDB7-5772-4F5A-A911-49A390A019E2}" dt="2024-06-30T23:37:07.240" v="906" actId="1076"/>
          <ac:spMkLst>
            <pc:docMk/>
            <pc:sldMk cId="584546814" sldId="1416"/>
            <ac:spMk id="14" creationId="{76358223-853C-AFFD-D7DA-57A205365E0E}"/>
          </ac:spMkLst>
        </pc:spChg>
        <pc:spChg chg="del">
          <ac:chgData name="Catarina Tavares" userId="24d9e2df-cc0e-4e8d-92b6-8b1a34daa05c" providerId="ADAL" clId="{88FBDDB7-5772-4F5A-A911-49A390A019E2}" dt="2024-06-30T23:36:44" v="901" actId="478"/>
          <ac:spMkLst>
            <pc:docMk/>
            <pc:sldMk cId="584546814" sldId="1416"/>
            <ac:spMk id="17" creationId="{8AB33E95-1D32-7019-B9BE-DFD7817665D2}"/>
          </ac:spMkLst>
        </pc:spChg>
        <pc:spChg chg="del">
          <ac:chgData name="Catarina Tavares" userId="24d9e2df-cc0e-4e8d-92b6-8b1a34daa05c" providerId="ADAL" clId="{88FBDDB7-5772-4F5A-A911-49A390A019E2}" dt="2024-06-30T23:36:44" v="901" actId="478"/>
          <ac:spMkLst>
            <pc:docMk/>
            <pc:sldMk cId="584546814" sldId="1416"/>
            <ac:spMk id="19" creationId="{B90E93BA-57BE-CCA1-8E74-CB171D494065}"/>
          </ac:spMkLst>
        </pc:spChg>
        <pc:spChg chg="del">
          <ac:chgData name="Catarina Tavares" userId="24d9e2df-cc0e-4e8d-92b6-8b1a34daa05c" providerId="ADAL" clId="{88FBDDB7-5772-4F5A-A911-49A390A019E2}" dt="2024-06-30T23:36:44" v="901" actId="478"/>
          <ac:spMkLst>
            <pc:docMk/>
            <pc:sldMk cId="584546814" sldId="1416"/>
            <ac:spMk id="21" creationId="{C30D9D94-5332-3B8D-272D-AC03F4F364AB}"/>
          </ac:spMkLst>
        </pc:spChg>
        <pc:picChg chg="add mod">
          <ac:chgData name="Catarina Tavares" userId="24d9e2df-cc0e-4e8d-92b6-8b1a34daa05c" providerId="ADAL" clId="{88FBDDB7-5772-4F5A-A911-49A390A019E2}" dt="2024-06-30T23:31:47.982" v="804"/>
          <ac:picMkLst>
            <pc:docMk/>
            <pc:sldMk cId="584546814" sldId="1416"/>
            <ac:picMk id="5" creationId="{C7B32C72-4649-3BCD-D5A2-5CEBA3C95CCA}"/>
          </ac:picMkLst>
        </pc:picChg>
        <pc:picChg chg="add mod">
          <ac:chgData name="Catarina Tavares" userId="24d9e2df-cc0e-4e8d-92b6-8b1a34daa05c" providerId="ADAL" clId="{88FBDDB7-5772-4F5A-A911-49A390A019E2}" dt="2024-06-30T23:35:36.060" v="850" actId="1076"/>
          <ac:picMkLst>
            <pc:docMk/>
            <pc:sldMk cId="584546814" sldId="1416"/>
            <ac:picMk id="6" creationId="{35B86CBF-6AA1-977D-4B9F-9E38214D8CC1}"/>
          </ac:picMkLst>
        </pc:picChg>
        <pc:picChg chg="add del mod">
          <ac:chgData name="Catarina Tavares" userId="24d9e2df-cc0e-4e8d-92b6-8b1a34daa05c" providerId="ADAL" clId="{88FBDDB7-5772-4F5A-A911-49A390A019E2}" dt="2024-06-30T23:34:00.146" v="830" actId="478"/>
          <ac:picMkLst>
            <pc:docMk/>
            <pc:sldMk cId="584546814" sldId="1416"/>
            <ac:picMk id="7" creationId="{01F766D1-0DB5-1111-923D-0BCD54774D39}"/>
          </ac:picMkLst>
        </pc:picChg>
        <pc:picChg chg="add mod">
          <ac:chgData name="Catarina Tavares" userId="24d9e2df-cc0e-4e8d-92b6-8b1a34daa05c" providerId="ADAL" clId="{88FBDDB7-5772-4F5A-A911-49A390A019E2}" dt="2024-06-30T23:34:23.186" v="834" actId="1076"/>
          <ac:picMkLst>
            <pc:docMk/>
            <pc:sldMk cId="584546814" sldId="1416"/>
            <ac:picMk id="8" creationId="{C64A0D8C-3D0C-62C9-C5F3-E847D02DCC53}"/>
          </ac:picMkLst>
        </pc:picChg>
        <pc:picChg chg="del">
          <ac:chgData name="Catarina Tavares" userId="24d9e2df-cc0e-4e8d-92b6-8b1a34daa05c" providerId="ADAL" clId="{88FBDDB7-5772-4F5A-A911-49A390A019E2}" dt="2024-06-30T23:33:13.208" v="819" actId="478"/>
          <ac:picMkLst>
            <pc:docMk/>
            <pc:sldMk cId="584546814" sldId="1416"/>
            <ac:picMk id="23" creationId="{EB8402C3-FD02-76F1-027E-1C564564592F}"/>
          </ac:picMkLst>
        </pc:picChg>
        <pc:picChg chg="del">
          <ac:chgData name="Catarina Tavares" userId="24d9e2df-cc0e-4e8d-92b6-8b1a34daa05c" providerId="ADAL" clId="{88FBDDB7-5772-4F5A-A911-49A390A019E2}" dt="2024-06-30T23:31:46.630" v="803" actId="478"/>
          <ac:picMkLst>
            <pc:docMk/>
            <pc:sldMk cId="584546814" sldId="1416"/>
            <ac:picMk id="24" creationId="{4A4D4776-E75C-5715-07BD-7ECA4DA898BD}"/>
          </ac:picMkLst>
        </pc:picChg>
        <pc:picChg chg="del">
          <ac:chgData name="Catarina Tavares" userId="24d9e2df-cc0e-4e8d-92b6-8b1a34daa05c" providerId="ADAL" clId="{88FBDDB7-5772-4F5A-A911-49A390A019E2}" dt="2024-06-30T23:32:32.850" v="812" actId="478"/>
          <ac:picMkLst>
            <pc:docMk/>
            <pc:sldMk cId="584546814" sldId="1416"/>
            <ac:picMk id="26" creationId="{53E17BB2-4A22-045F-4E8B-E48DA3D42B36}"/>
          </ac:picMkLst>
        </pc:picChg>
      </pc:sldChg>
      <pc:sldChg chg="addSp delSp modSp add del mod">
        <pc:chgData name="Catarina Tavares" userId="24d9e2df-cc0e-4e8d-92b6-8b1a34daa05c" providerId="ADAL" clId="{88FBDDB7-5772-4F5A-A911-49A390A019E2}" dt="2024-06-30T23:51:35.526" v="1007"/>
        <pc:sldMkLst>
          <pc:docMk/>
          <pc:sldMk cId="263115435" sldId="1417"/>
        </pc:sldMkLst>
        <pc:spChg chg="del">
          <ac:chgData name="Catarina Tavares" userId="24d9e2df-cc0e-4e8d-92b6-8b1a34daa05c" providerId="ADAL" clId="{88FBDDB7-5772-4F5A-A911-49A390A019E2}" dt="2024-06-30T23:12:34.199" v="696" actId="478"/>
          <ac:spMkLst>
            <pc:docMk/>
            <pc:sldMk cId="263115435" sldId="1417"/>
            <ac:spMk id="3" creationId="{DCA815D4-6420-7E05-6AE8-00E84A44ABC7}"/>
          </ac:spMkLst>
        </pc:spChg>
        <pc:spChg chg="mod">
          <ac:chgData name="Catarina Tavares" userId="24d9e2df-cc0e-4e8d-92b6-8b1a34daa05c" providerId="ADAL" clId="{88FBDDB7-5772-4F5A-A911-49A390A019E2}" dt="2024-06-30T23:39:06.399" v="922" actId="108"/>
          <ac:spMkLst>
            <pc:docMk/>
            <pc:sldMk cId="263115435" sldId="1417"/>
            <ac:spMk id="4" creationId="{5E6ACD8F-E764-1B3F-724D-A7A971D7B536}"/>
          </ac:spMkLst>
        </pc:spChg>
        <pc:spChg chg="add mod">
          <ac:chgData name="Catarina Tavares" userId="24d9e2df-cc0e-4e8d-92b6-8b1a34daa05c" providerId="ADAL" clId="{88FBDDB7-5772-4F5A-A911-49A390A019E2}" dt="2024-06-30T23:12:35.356" v="697"/>
          <ac:spMkLst>
            <pc:docMk/>
            <pc:sldMk cId="263115435" sldId="1417"/>
            <ac:spMk id="5" creationId="{9E7C6884-CBCA-A4FC-85A0-A504446474DE}"/>
          </ac:spMkLst>
        </pc:spChg>
        <pc:spChg chg="del">
          <ac:chgData name="Catarina Tavares" userId="24d9e2df-cc0e-4e8d-92b6-8b1a34daa05c" providerId="ADAL" clId="{88FBDDB7-5772-4F5A-A911-49A390A019E2}" dt="2024-06-30T23:37:20.387" v="907" actId="478"/>
          <ac:spMkLst>
            <pc:docMk/>
            <pc:sldMk cId="263115435" sldId="1417"/>
            <ac:spMk id="9" creationId="{AAB7F730-F5E2-B99C-8032-CD6B1DE4B239}"/>
          </ac:spMkLst>
        </pc:spChg>
        <pc:spChg chg="add mod">
          <ac:chgData name="Catarina Tavares" userId="24d9e2df-cc0e-4e8d-92b6-8b1a34daa05c" providerId="ADAL" clId="{88FBDDB7-5772-4F5A-A911-49A390A019E2}" dt="2024-06-30T23:37:21.611" v="908"/>
          <ac:spMkLst>
            <pc:docMk/>
            <pc:sldMk cId="263115435" sldId="1417"/>
            <ac:spMk id="11" creationId="{369486D2-B7BB-99DD-3B4B-89C6F372DEDA}"/>
          </ac:spMkLst>
        </pc:spChg>
        <pc:spChg chg="add mod">
          <ac:chgData name="Catarina Tavares" userId="24d9e2df-cc0e-4e8d-92b6-8b1a34daa05c" providerId="ADAL" clId="{88FBDDB7-5772-4F5A-A911-49A390A019E2}" dt="2024-06-30T23:38:31.031" v="916" actId="1076"/>
          <ac:spMkLst>
            <pc:docMk/>
            <pc:sldMk cId="263115435" sldId="1417"/>
            <ac:spMk id="12" creationId="{3C4EEA4E-5075-70CF-733D-F4FAACFADABB}"/>
          </ac:spMkLst>
        </pc:spChg>
        <pc:spChg chg="topLvl">
          <ac:chgData name="Catarina Tavares" userId="24d9e2df-cc0e-4e8d-92b6-8b1a34daa05c" providerId="ADAL" clId="{88FBDDB7-5772-4F5A-A911-49A390A019E2}" dt="2024-06-30T23:38:45.303" v="917" actId="478"/>
          <ac:spMkLst>
            <pc:docMk/>
            <pc:sldMk cId="263115435" sldId="1417"/>
            <ac:spMk id="13" creationId="{56C91F08-27C9-9C8D-84F6-1754B114CA18}"/>
          </ac:spMkLst>
        </pc:spChg>
        <pc:spChg chg="add mod">
          <ac:chgData name="Catarina Tavares" userId="24d9e2df-cc0e-4e8d-92b6-8b1a34daa05c" providerId="ADAL" clId="{88FBDDB7-5772-4F5A-A911-49A390A019E2}" dt="2024-06-30T23:38:46.383" v="918"/>
          <ac:spMkLst>
            <pc:docMk/>
            <pc:sldMk cId="263115435" sldId="1417"/>
            <ac:spMk id="14" creationId="{1BCBE514-299F-383A-40D5-6402DEA01D71}"/>
          </ac:spMkLst>
        </pc:spChg>
        <pc:spChg chg="add mod">
          <ac:chgData name="Catarina Tavares" userId="24d9e2df-cc0e-4e8d-92b6-8b1a34daa05c" providerId="ADAL" clId="{88FBDDB7-5772-4F5A-A911-49A390A019E2}" dt="2024-06-30T23:41:38.771" v="957"/>
          <ac:spMkLst>
            <pc:docMk/>
            <pc:sldMk cId="263115435" sldId="1417"/>
            <ac:spMk id="15" creationId="{E291F3C2-25DB-983D-84B0-A9453931716B}"/>
          </ac:spMkLst>
        </pc:spChg>
        <pc:spChg chg="topLvl">
          <ac:chgData name="Catarina Tavares" userId="24d9e2df-cc0e-4e8d-92b6-8b1a34daa05c" providerId="ADAL" clId="{88FBDDB7-5772-4F5A-A911-49A390A019E2}" dt="2024-06-30T23:51:30.393" v="1006" actId="478"/>
          <ac:spMkLst>
            <pc:docMk/>
            <pc:sldMk cId="263115435" sldId="1417"/>
            <ac:spMk id="16" creationId="{6FC3134D-DF41-9F41-F09F-D4A3AC32E1E6}"/>
          </ac:spMkLst>
        </pc:spChg>
        <pc:spChg chg="del">
          <ac:chgData name="Catarina Tavares" userId="24d9e2df-cc0e-4e8d-92b6-8b1a34daa05c" providerId="ADAL" clId="{88FBDDB7-5772-4F5A-A911-49A390A019E2}" dt="2024-06-30T23:38:04.378" v="913" actId="478"/>
          <ac:spMkLst>
            <pc:docMk/>
            <pc:sldMk cId="263115435" sldId="1417"/>
            <ac:spMk id="17" creationId="{8AB33E95-1D32-7019-B9BE-DFD7817665D2}"/>
          </ac:spMkLst>
        </pc:spChg>
        <pc:spChg chg="del">
          <ac:chgData name="Catarina Tavares" userId="24d9e2df-cc0e-4e8d-92b6-8b1a34daa05c" providerId="ADAL" clId="{88FBDDB7-5772-4F5A-A911-49A390A019E2}" dt="2024-06-30T23:41:37.654" v="956" actId="478"/>
          <ac:spMkLst>
            <pc:docMk/>
            <pc:sldMk cId="263115435" sldId="1417"/>
            <ac:spMk id="19" creationId="{B90E93BA-57BE-CCA1-8E74-CB171D494065}"/>
          </ac:spMkLst>
        </pc:spChg>
        <pc:spChg chg="topLvl">
          <ac:chgData name="Catarina Tavares" userId="24d9e2df-cc0e-4e8d-92b6-8b1a34daa05c" providerId="ADAL" clId="{88FBDDB7-5772-4F5A-A911-49A390A019E2}" dt="2024-06-30T23:41:35.529" v="955" actId="478"/>
          <ac:spMkLst>
            <pc:docMk/>
            <pc:sldMk cId="263115435" sldId="1417"/>
            <ac:spMk id="20" creationId="{C57495C8-B621-7759-F5E5-62B09EF22583}"/>
          </ac:spMkLst>
        </pc:spChg>
        <pc:spChg chg="del topLvl">
          <ac:chgData name="Catarina Tavares" userId="24d9e2df-cc0e-4e8d-92b6-8b1a34daa05c" providerId="ADAL" clId="{88FBDDB7-5772-4F5A-A911-49A390A019E2}" dt="2024-06-30T23:41:35.529" v="955" actId="478"/>
          <ac:spMkLst>
            <pc:docMk/>
            <pc:sldMk cId="263115435" sldId="1417"/>
            <ac:spMk id="21" creationId="{C30D9D94-5332-3B8D-272D-AC03F4F364AB}"/>
          </ac:spMkLst>
        </pc:spChg>
        <pc:spChg chg="add mod">
          <ac:chgData name="Catarina Tavares" userId="24d9e2df-cc0e-4e8d-92b6-8b1a34daa05c" providerId="ADAL" clId="{88FBDDB7-5772-4F5A-A911-49A390A019E2}" dt="2024-06-30T23:41:38.771" v="957"/>
          <ac:spMkLst>
            <pc:docMk/>
            <pc:sldMk cId="263115435" sldId="1417"/>
            <ac:spMk id="22" creationId="{E12C915A-6F0A-3149-06EF-C4C37B1764A2}"/>
          </ac:spMkLst>
        </pc:spChg>
        <pc:spChg chg="del topLvl">
          <ac:chgData name="Catarina Tavares" userId="24d9e2df-cc0e-4e8d-92b6-8b1a34daa05c" providerId="ADAL" clId="{88FBDDB7-5772-4F5A-A911-49A390A019E2}" dt="2024-06-30T23:38:45.303" v="917" actId="478"/>
          <ac:spMkLst>
            <pc:docMk/>
            <pc:sldMk cId="263115435" sldId="1417"/>
            <ac:spMk id="27" creationId="{1BB30A37-1107-8B18-5F1A-FC0DA5E7D7DF}"/>
          </ac:spMkLst>
        </pc:spChg>
        <pc:spChg chg="del mod topLvl">
          <ac:chgData name="Catarina Tavares" userId="24d9e2df-cc0e-4e8d-92b6-8b1a34daa05c" providerId="ADAL" clId="{88FBDDB7-5772-4F5A-A911-49A390A019E2}" dt="2024-06-30T23:51:30.393" v="1006" actId="478"/>
          <ac:spMkLst>
            <pc:docMk/>
            <pc:sldMk cId="263115435" sldId="1417"/>
            <ac:spMk id="28" creationId="{D2A3B995-E30A-9C16-3D9E-53D84D387C4C}"/>
          </ac:spMkLst>
        </pc:spChg>
        <pc:spChg chg="add mod">
          <ac:chgData name="Catarina Tavares" userId="24d9e2df-cc0e-4e8d-92b6-8b1a34daa05c" providerId="ADAL" clId="{88FBDDB7-5772-4F5A-A911-49A390A019E2}" dt="2024-06-30T23:51:35.526" v="1007"/>
          <ac:spMkLst>
            <pc:docMk/>
            <pc:sldMk cId="263115435" sldId="1417"/>
            <ac:spMk id="29" creationId="{967D63BA-422F-0F6A-FED2-40D05F9C8B85}"/>
          </ac:spMkLst>
        </pc:spChg>
        <pc:grpChg chg="del">
          <ac:chgData name="Catarina Tavares" userId="24d9e2df-cc0e-4e8d-92b6-8b1a34daa05c" providerId="ADAL" clId="{88FBDDB7-5772-4F5A-A911-49A390A019E2}" dt="2024-06-30T23:38:45.303" v="917" actId="478"/>
          <ac:grpSpMkLst>
            <pc:docMk/>
            <pc:sldMk cId="263115435" sldId="1417"/>
            <ac:grpSpMk id="31" creationId="{99062BB8-E8FD-CEA8-F78E-C5AA259E6256}"/>
          </ac:grpSpMkLst>
        </pc:grpChg>
        <pc:grpChg chg="del">
          <ac:chgData name="Catarina Tavares" userId="24d9e2df-cc0e-4e8d-92b6-8b1a34daa05c" providerId="ADAL" clId="{88FBDDB7-5772-4F5A-A911-49A390A019E2}" dt="2024-06-30T23:51:30.393" v="1006" actId="478"/>
          <ac:grpSpMkLst>
            <pc:docMk/>
            <pc:sldMk cId="263115435" sldId="1417"/>
            <ac:grpSpMk id="32" creationId="{BFCB338E-595B-0178-01BF-CB0C8293B483}"/>
          </ac:grpSpMkLst>
        </pc:grpChg>
        <pc:grpChg chg="del">
          <ac:chgData name="Catarina Tavares" userId="24d9e2df-cc0e-4e8d-92b6-8b1a34daa05c" providerId="ADAL" clId="{88FBDDB7-5772-4F5A-A911-49A390A019E2}" dt="2024-06-30T23:41:35.529" v="955" actId="478"/>
          <ac:grpSpMkLst>
            <pc:docMk/>
            <pc:sldMk cId="263115435" sldId="1417"/>
            <ac:grpSpMk id="34" creationId="{73A48732-8A00-7C4D-CB9A-688D0A03CF50}"/>
          </ac:grpSpMkLst>
        </pc:grpChg>
        <pc:picChg chg="add mod">
          <ac:chgData name="Catarina Tavares" userId="24d9e2df-cc0e-4e8d-92b6-8b1a34daa05c" providerId="ADAL" clId="{88FBDDB7-5772-4F5A-A911-49A390A019E2}" dt="2024-06-30T23:31:58.264" v="806"/>
          <ac:picMkLst>
            <pc:docMk/>
            <pc:sldMk cId="263115435" sldId="1417"/>
            <ac:picMk id="6" creationId="{35FDCB41-3FF7-5585-7213-1329C315D960}"/>
          </ac:picMkLst>
        </pc:picChg>
        <pc:picChg chg="add del mod">
          <ac:chgData name="Catarina Tavares" userId="24d9e2df-cc0e-4e8d-92b6-8b1a34daa05c" providerId="ADAL" clId="{88FBDDB7-5772-4F5A-A911-49A390A019E2}" dt="2024-06-30T23:35:49.810" v="853" actId="478"/>
          <ac:picMkLst>
            <pc:docMk/>
            <pc:sldMk cId="263115435" sldId="1417"/>
            <ac:picMk id="7" creationId="{B4F3D641-5032-C154-D16D-8A0BD77CD3DA}"/>
          </ac:picMkLst>
        </pc:picChg>
        <pc:picChg chg="add del mod">
          <ac:chgData name="Catarina Tavares" userId="24d9e2df-cc0e-4e8d-92b6-8b1a34daa05c" providerId="ADAL" clId="{88FBDDB7-5772-4F5A-A911-49A390A019E2}" dt="2024-06-30T23:35:03.555" v="843" actId="208"/>
          <ac:picMkLst>
            <pc:docMk/>
            <pc:sldMk cId="263115435" sldId="1417"/>
            <ac:picMk id="8" creationId="{F3EBE31F-C881-C7F7-0BAB-AC3FF0BC8282}"/>
          </ac:picMkLst>
        </pc:picChg>
        <pc:picChg chg="add mod">
          <ac:chgData name="Catarina Tavares" userId="24d9e2df-cc0e-4e8d-92b6-8b1a34daa05c" providerId="ADAL" clId="{88FBDDB7-5772-4F5A-A911-49A390A019E2}" dt="2024-06-30T23:35:54.992" v="896" actId="1035"/>
          <ac:picMkLst>
            <pc:docMk/>
            <pc:sldMk cId="263115435" sldId="1417"/>
            <ac:picMk id="10" creationId="{719925F7-17B8-B916-7940-67BD2F3186A8}"/>
          </ac:picMkLst>
        </pc:picChg>
        <pc:picChg chg="del">
          <ac:chgData name="Catarina Tavares" userId="24d9e2df-cc0e-4e8d-92b6-8b1a34daa05c" providerId="ADAL" clId="{88FBDDB7-5772-4F5A-A911-49A390A019E2}" dt="2024-06-30T23:33:05.594" v="818" actId="478"/>
          <ac:picMkLst>
            <pc:docMk/>
            <pc:sldMk cId="263115435" sldId="1417"/>
            <ac:picMk id="23" creationId="{EB8402C3-FD02-76F1-027E-1C564564592F}"/>
          </ac:picMkLst>
        </pc:picChg>
        <pc:picChg chg="del">
          <ac:chgData name="Catarina Tavares" userId="24d9e2df-cc0e-4e8d-92b6-8b1a34daa05c" providerId="ADAL" clId="{88FBDDB7-5772-4F5A-A911-49A390A019E2}" dt="2024-06-30T23:31:57.112" v="805" actId="478"/>
          <ac:picMkLst>
            <pc:docMk/>
            <pc:sldMk cId="263115435" sldId="1417"/>
            <ac:picMk id="24" creationId="{4A4D4776-E75C-5715-07BD-7ECA4DA898BD}"/>
          </ac:picMkLst>
        </pc:picChg>
        <pc:picChg chg="del">
          <ac:chgData name="Catarina Tavares" userId="24d9e2df-cc0e-4e8d-92b6-8b1a34daa05c" providerId="ADAL" clId="{88FBDDB7-5772-4F5A-A911-49A390A019E2}" dt="2024-06-30T23:32:41.152" v="814" actId="478"/>
          <ac:picMkLst>
            <pc:docMk/>
            <pc:sldMk cId="263115435" sldId="1417"/>
            <ac:picMk id="26" creationId="{53E17BB2-4A22-045F-4E8B-E48DA3D42B36}"/>
          </ac:picMkLst>
        </pc:picChg>
      </pc:sldChg>
      <pc:sldChg chg="addSp delSp modSp add del mod">
        <pc:chgData name="Catarina Tavares" userId="24d9e2df-cc0e-4e8d-92b6-8b1a34daa05c" providerId="ADAL" clId="{88FBDDB7-5772-4F5A-A911-49A390A019E2}" dt="2024-06-30T23:46:05.259" v="984"/>
        <pc:sldMkLst>
          <pc:docMk/>
          <pc:sldMk cId="2694695931" sldId="1418"/>
        </pc:sldMkLst>
        <pc:spChg chg="del">
          <ac:chgData name="Catarina Tavares" userId="24d9e2df-cc0e-4e8d-92b6-8b1a34daa05c" providerId="ADAL" clId="{88FBDDB7-5772-4F5A-A911-49A390A019E2}" dt="2024-06-30T23:12:39.860" v="698" actId="478"/>
          <ac:spMkLst>
            <pc:docMk/>
            <pc:sldMk cId="2694695931" sldId="1418"/>
            <ac:spMk id="3" creationId="{DCA815D4-6420-7E05-6AE8-00E84A44ABC7}"/>
          </ac:spMkLst>
        </pc:spChg>
        <pc:spChg chg="mod">
          <ac:chgData name="Catarina Tavares" userId="24d9e2df-cc0e-4e8d-92b6-8b1a34daa05c" providerId="ADAL" clId="{88FBDDB7-5772-4F5A-A911-49A390A019E2}" dt="2024-06-30T23:42:51.004" v="966" actId="108"/>
          <ac:spMkLst>
            <pc:docMk/>
            <pc:sldMk cId="2694695931" sldId="1418"/>
            <ac:spMk id="4" creationId="{5E6ACD8F-E764-1B3F-724D-A7A971D7B536}"/>
          </ac:spMkLst>
        </pc:spChg>
        <pc:spChg chg="topLvl">
          <ac:chgData name="Catarina Tavares" userId="24d9e2df-cc0e-4e8d-92b6-8b1a34daa05c" providerId="ADAL" clId="{88FBDDB7-5772-4F5A-A911-49A390A019E2}" dt="2024-06-30T23:41:50.187" v="958" actId="478"/>
          <ac:spMkLst>
            <pc:docMk/>
            <pc:sldMk cId="2694695931" sldId="1418"/>
            <ac:spMk id="6" creationId="{F45C568A-97D1-B438-39AC-8BB1A5F25AB8}"/>
          </ac:spMkLst>
        </pc:spChg>
        <pc:spChg chg="del topLvl">
          <ac:chgData name="Catarina Tavares" userId="24d9e2df-cc0e-4e8d-92b6-8b1a34daa05c" providerId="ADAL" clId="{88FBDDB7-5772-4F5A-A911-49A390A019E2}" dt="2024-06-30T23:41:50.187" v="958" actId="478"/>
          <ac:spMkLst>
            <pc:docMk/>
            <pc:sldMk cId="2694695931" sldId="1418"/>
            <ac:spMk id="7" creationId="{827648D0-0F2A-F49A-9CF1-E922F09883E2}"/>
          </ac:spMkLst>
        </pc:spChg>
        <pc:spChg chg="del">
          <ac:chgData name="Catarina Tavares" userId="24d9e2df-cc0e-4e8d-92b6-8b1a34daa05c" providerId="ADAL" clId="{88FBDDB7-5772-4F5A-A911-49A390A019E2}" dt="2024-06-30T23:37:25.037" v="909" actId="478"/>
          <ac:spMkLst>
            <pc:docMk/>
            <pc:sldMk cId="2694695931" sldId="1418"/>
            <ac:spMk id="9" creationId="{AAB7F730-F5E2-B99C-8032-CD6B1DE4B239}"/>
          </ac:spMkLst>
        </pc:spChg>
        <pc:spChg chg="add mod">
          <ac:chgData name="Catarina Tavares" userId="24d9e2df-cc0e-4e8d-92b6-8b1a34daa05c" providerId="ADAL" clId="{88FBDDB7-5772-4F5A-A911-49A390A019E2}" dt="2024-06-30T23:12:40.914" v="699"/>
          <ac:spMkLst>
            <pc:docMk/>
            <pc:sldMk cId="2694695931" sldId="1418"/>
            <ac:spMk id="10" creationId="{207D54F8-782C-9044-B5D8-F0BB985E9425}"/>
          </ac:spMkLst>
        </pc:spChg>
        <pc:spChg chg="topLvl">
          <ac:chgData name="Catarina Tavares" userId="24d9e2df-cc0e-4e8d-92b6-8b1a34daa05c" providerId="ADAL" clId="{88FBDDB7-5772-4F5A-A911-49A390A019E2}" dt="2024-06-30T23:40:54.547" v="951" actId="478"/>
          <ac:spMkLst>
            <pc:docMk/>
            <pc:sldMk cId="2694695931" sldId="1418"/>
            <ac:spMk id="13" creationId="{56C91F08-27C9-9C8D-84F6-1754B114CA18}"/>
          </ac:spMkLst>
        </pc:spChg>
        <pc:spChg chg="add mod">
          <ac:chgData name="Catarina Tavares" userId="24d9e2df-cc0e-4e8d-92b6-8b1a34daa05c" providerId="ADAL" clId="{88FBDDB7-5772-4F5A-A911-49A390A019E2}" dt="2024-06-30T23:37:27.283" v="910"/>
          <ac:spMkLst>
            <pc:docMk/>
            <pc:sldMk cId="2694695931" sldId="1418"/>
            <ac:spMk id="15" creationId="{3ED3202C-8299-0FD4-46C3-3C67707C6672}"/>
          </ac:spMkLst>
        </pc:spChg>
        <pc:spChg chg="topLvl">
          <ac:chgData name="Catarina Tavares" userId="24d9e2df-cc0e-4e8d-92b6-8b1a34daa05c" providerId="ADAL" clId="{88FBDDB7-5772-4F5A-A911-49A390A019E2}" dt="2024-06-30T23:40:31.763" v="947" actId="478"/>
          <ac:spMkLst>
            <pc:docMk/>
            <pc:sldMk cId="2694695931" sldId="1418"/>
            <ac:spMk id="16" creationId="{6FC3134D-DF41-9F41-F09F-D4A3AC32E1E6}"/>
          </ac:spMkLst>
        </pc:spChg>
        <pc:spChg chg="del topLvl">
          <ac:chgData name="Catarina Tavares" userId="24d9e2df-cc0e-4e8d-92b6-8b1a34daa05c" providerId="ADAL" clId="{88FBDDB7-5772-4F5A-A911-49A390A019E2}" dt="2024-06-30T23:40:31.763" v="947" actId="478"/>
          <ac:spMkLst>
            <pc:docMk/>
            <pc:sldMk cId="2694695931" sldId="1418"/>
            <ac:spMk id="17" creationId="{8AB33E95-1D32-7019-B9BE-DFD7817665D2}"/>
          </ac:spMkLst>
        </pc:spChg>
        <pc:spChg chg="del">
          <ac:chgData name="Catarina Tavares" userId="24d9e2df-cc0e-4e8d-92b6-8b1a34daa05c" providerId="ADAL" clId="{88FBDDB7-5772-4F5A-A911-49A390A019E2}" dt="2024-06-30T23:42:24.122" v="961" actId="478"/>
          <ac:spMkLst>
            <pc:docMk/>
            <pc:sldMk cId="2694695931" sldId="1418"/>
            <ac:spMk id="19" creationId="{B90E93BA-57BE-CCA1-8E74-CB171D494065}"/>
          </ac:spMkLst>
        </pc:spChg>
        <pc:spChg chg="add mod">
          <ac:chgData name="Catarina Tavares" userId="24d9e2df-cc0e-4e8d-92b6-8b1a34daa05c" providerId="ADAL" clId="{88FBDDB7-5772-4F5A-A911-49A390A019E2}" dt="2024-06-30T23:46:05.259" v="984"/>
          <ac:spMkLst>
            <pc:docMk/>
            <pc:sldMk cId="2694695931" sldId="1418"/>
            <ac:spMk id="20" creationId="{A94DEBB4-89D6-CEBC-5977-97C138CDFE55}"/>
          </ac:spMkLst>
        </pc:spChg>
        <pc:spChg chg="add mod">
          <ac:chgData name="Catarina Tavares" userId="24d9e2df-cc0e-4e8d-92b6-8b1a34daa05c" providerId="ADAL" clId="{88FBDDB7-5772-4F5A-A911-49A390A019E2}" dt="2024-06-30T23:40:32.843" v="948"/>
          <ac:spMkLst>
            <pc:docMk/>
            <pc:sldMk cId="2694695931" sldId="1418"/>
            <ac:spMk id="21" creationId="{5559DC30-2A12-9F94-8BFB-24388D5CC2B9}"/>
          </ac:spMkLst>
        </pc:spChg>
        <pc:spChg chg="add mod">
          <ac:chgData name="Catarina Tavares" userId="24d9e2df-cc0e-4e8d-92b6-8b1a34daa05c" providerId="ADAL" clId="{88FBDDB7-5772-4F5A-A911-49A390A019E2}" dt="2024-06-30T23:40:55.940" v="952"/>
          <ac:spMkLst>
            <pc:docMk/>
            <pc:sldMk cId="2694695931" sldId="1418"/>
            <ac:spMk id="22" creationId="{448C173B-3B10-F952-896B-41F694112B9B}"/>
          </ac:spMkLst>
        </pc:spChg>
        <pc:spChg chg="add mod">
          <ac:chgData name="Catarina Tavares" userId="24d9e2df-cc0e-4e8d-92b6-8b1a34daa05c" providerId="ADAL" clId="{88FBDDB7-5772-4F5A-A911-49A390A019E2}" dt="2024-06-30T23:41:52.148" v="959"/>
          <ac:spMkLst>
            <pc:docMk/>
            <pc:sldMk cId="2694695931" sldId="1418"/>
            <ac:spMk id="24" creationId="{B13E6817-0F36-05C1-2221-4192069D1F28}"/>
          </ac:spMkLst>
        </pc:spChg>
        <pc:spChg chg="del topLvl">
          <ac:chgData name="Catarina Tavares" userId="24d9e2df-cc0e-4e8d-92b6-8b1a34daa05c" providerId="ADAL" clId="{88FBDDB7-5772-4F5A-A911-49A390A019E2}" dt="2024-06-30T23:40:54.547" v="951" actId="478"/>
          <ac:spMkLst>
            <pc:docMk/>
            <pc:sldMk cId="2694695931" sldId="1418"/>
            <ac:spMk id="27" creationId="{1BB30A37-1107-8B18-5F1A-FC0DA5E7D7DF}"/>
          </ac:spMkLst>
        </pc:spChg>
        <pc:spChg chg="del">
          <ac:chgData name="Catarina Tavares" userId="24d9e2df-cc0e-4e8d-92b6-8b1a34daa05c" providerId="ADAL" clId="{88FBDDB7-5772-4F5A-A911-49A390A019E2}" dt="2024-06-30T23:40:07.933" v="943" actId="478"/>
          <ac:spMkLst>
            <pc:docMk/>
            <pc:sldMk cId="2694695931" sldId="1418"/>
            <ac:spMk id="28" creationId="{D2A3B995-E30A-9C16-3D9E-53D84D387C4C}"/>
          </ac:spMkLst>
        </pc:spChg>
        <pc:spChg chg="mod">
          <ac:chgData name="Catarina Tavares" userId="24d9e2df-cc0e-4e8d-92b6-8b1a34daa05c" providerId="ADAL" clId="{88FBDDB7-5772-4F5A-A911-49A390A019E2}" dt="2024-06-30T23:43:09.544" v="970" actId="1076"/>
          <ac:spMkLst>
            <pc:docMk/>
            <pc:sldMk cId="2694695931" sldId="1418"/>
            <ac:spMk id="29" creationId="{C669E7E6-6BD7-3116-A674-FAE5DAEBE253}"/>
          </ac:spMkLst>
        </pc:spChg>
        <pc:spChg chg="add mod">
          <ac:chgData name="Catarina Tavares" userId="24d9e2df-cc0e-4e8d-92b6-8b1a34daa05c" providerId="ADAL" clId="{88FBDDB7-5772-4F5A-A911-49A390A019E2}" dt="2024-06-30T23:42:25.288" v="962"/>
          <ac:spMkLst>
            <pc:docMk/>
            <pc:sldMk cId="2694695931" sldId="1418"/>
            <ac:spMk id="30" creationId="{EFA969B5-2533-133B-F563-FA59CD5761C5}"/>
          </ac:spMkLst>
        </pc:spChg>
        <pc:grpChg chg="del">
          <ac:chgData name="Catarina Tavares" userId="24d9e2df-cc0e-4e8d-92b6-8b1a34daa05c" providerId="ADAL" clId="{88FBDDB7-5772-4F5A-A911-49A390A019E2}" dt="2024-06-30T23:41:50.187" v="958" actId="478"/>
          <ac:grpSpMkLst>
            <pc:docMk/>
            <pc:sldMk cId="2694695931" sldId="1418"/>
            <ac:grpSpMk id="5" creationId="{BA32900D-62ED-E151-81C4-7796E75AEF28}"/>
          </ac:grpSpMkLst>
        </pc:grpChg>
        <pc:grpChg chg="del">
          <ac:chgData name="Catarina Tavares" userId="24d9e2df-cc0e-4e8d-92b6-8b1a34daa05c" providerId="ADAL" clId="{88FBDDB7-5772-4F5A-A911-49A390A019E2}" dt="2024-06-30T23:40:54.547" v="951" actId="478"/>
          <ac:grpSpMkLst>
            <pc:docMk/>
            <pc:sldMk cId="2694695931" sldId="1418"/>
            <ac:grpSpMk id="31" creationId="{99062BB8-E8FD-CEA8-F78E-C5AA259E6256}"/>
          </ac:grpSpMkLst>
        </pc:grpChg>
        <pc:grpChg chg="del">
          <ac:chgData name="Catarina Tavares" userId="24d9e2df-cc0e-4e8d-92b6-8b1a34daa05c" providerId="ADAL" clId="{88FBDDB7-5772-4F5A-A911-49A390A019E2}" dt="2024-06-30T23:40:31.763" v="947" actId="478"/>
          <ac:grpSpMkLst>
            <pc:docMk/>
            <pc:sldMk cId="2694695931" sldId="1418"/>
            <ac:grpSpMk id="32" creationId="{BFCB338E-595B-0178-01BF-CB0C8293B483}"/>
          </ac:grpSpMkLst>
        </pc:grpChg>
        <pc:picChg chg="del">
          <ac:chgData name="Catarina Tavares" userId="24d9e2df-cc0e-4e8d-92b6-8b1a34daa05c" providerId="ADAL" clId="{88FBDDB7-5772-4F5A-A911-49A390A019E2}" dt="2024-06-30T23:32:02.176" v="807" actId="478"/>
          <ac:picMkLst>
            <pc:docMk/>
            <pc:sldMk cId="2694695931" sldId="1418"/>
            <ac:picMk id="8" creationId="{51832F66-9F98-0745-CAC2-8287C854472D}"/>
          </ac:picMkLst>
        </pc:picChg>
        <pc:picChg chg="add mod">
          <ac:chgData name="Catarina Tavares" userId="24d9e2df-cc0e-4e8d-92b6-8b1a34daa05c" providerId="ADAL" clId="{88FBDDB7-5772-4F5A-A911-49A390A019E2}" dt="2024-06-30T23:32:03.205" v="808"/>
          <ac:picMkLst>
            <pc:docMk/>
            <pc:sldMk cId="2694695931" sldId="1418"/>
            <ac:picMk id="11" creationId="{705BCC40-F4CE-AF1A-F9CB-0B93FE9E04DF}"/>
          </ac:picMkLst>
        </pc:picChg>
        <pc:picChg chg="add mod">
          <ac:chgData name="Catarina Tavares" userId="24d9e2df-cc0e-4e8d-92b6-8b1a34daa05c" providerId="ADAL" clId="{88FBDDB7-5772-4F5A-A911-49A390A019E2}" dt="2024-06-30T23:35:18.766" v="847"/>
          <ac:picMkLst>
            <pc:docMk/>
            <pc:sldMk cId="2694695931" sldId="1418"/>
            <ac:picMk id="12" creationId="{F454DEAA-0BCA-B765-6E23-DDC9CB52BAEC}"/>
          </ac:picMkLst>
        </pc:picChg>
        <pc:picChg chg="add mod">
          <ac:chgData name="Catarina Tavares" userId="24d9e2df-cc0e-4e8d-92b6-8b1a34daa05c" providerId="ADAL" clId="{88FBDDB7-5772-4F5A-A911-49A390A019E2}" dt="2024-06-30T23:36:08.044" v="898"/>
          <ac:picMkLst>
            <pc:docMk/>
            <pc:sldMk cId="2694695931" sldId="1418"/>
            <ac:picMk id="14" creationId="{0FB84DD1-3E53-4EF0-EB10-40C01B934438}"/>
          </ac:picMkLst>
        </pc:picChg>
        <pc:picChg chg="del">
          <ac:chgData name="Catarina Tavares" userId="24d9e2df-cc0e-4e8d-92b6-8b1a34daa05c" providerId="ADAL" clId="{88FBDDB7-5772-4F5A-A911-49A390A019E2}" dt="2024-06-30T23:35:17.745" v="846" actId="478"/>
          <ac:picMkLst>
            <pc:docMk/>
            <pc:sldMk cId="2694695931" sldId="1418"/>
            <ac:picMk id="23" creationId="{EB8402C3-FD02-76F1-027E-1C564564592F}"/>
          </ac:picMkLst>
        </pc:picChg>
        <pc:picChg chg="del">
          <ac:chgData name="Catarina Tavares" userId="24d9e2df-cc0e-4e8d-92b6-8b1a34daa05c" providerId="ADAL" clId="{88FBDDB7-5772-4F5A-A911-49A390A019E2}" dt="2024-06-30T23:36:06.969" v="897" actId="478"/>
          <ac:picMkLst>
            <pc:docMk/>
            <pc:sldMk cId="2694695931" sldId="1418"/>
            <ac:picMk id="26" creationId="{53E17BB2-4A22-045F-4E8B-E48DA3D42B36}"/>
          </ac:picMkLst>
        </pc:picChg>
      </pc:sldChg>
      <pc:sldChg chg="addSp delSp modSp add del mod">
        <pc:chgData name="Catarina Tavares" userId="24d9e2df-cc0e-4e8d-92b6-8b1a34daa05c" providerId="ADAL" clId="{88FBDDB7-5772-4F5A-A911-49A390A019E2}" dt="2024-06-30T23:51:12.310" v="1005"/>
        <pc:sldMkLst>
          <pc:docMk/>
          <pc:sldMk cId="3627240300" sldId="1419"/>
        </pc:sldMkLst>
        <pc:spChg chg="del">
          <ac:chgData name="Catarina Tavares" userId="24d9e2df-cc0e-4e8d-92b6-8b1a34daa05c" providerId="ADAL" clId="{88FBDDB7-5772-4F5A-A911-49A390A019E2}" dt="2024-06-30T23:12:45.895" v="700" actId="478"/>
          <ac:spMkLst>
            <pc:docMk/>
            <pc:sldMk cId="3627240300" sldId="1419"/>
            <ac:spMk id="3" creationId="{DCA815D4-6420-7E05-6AE8-00E84A44ABC7}"/>
          </ac:spMkLst>
        </pc:spChg>
        <pc:spChg chg="add mod">
          <ac:chgData name="Catarina Tavares" userId="24d9e2df-cc0e-4e8d-92b6-8b1a34daa05c" providerId="ADAL" clId="{88FBDDB7-5772-4F5A-A911-49A390A019E2}" dt="2024-06-30T23:12:47.018" v="701"/>
          <ac:spMkLst>
            <pc:docMk/>
            <pc:sldMk cId="3627240300" sldId="1419"/>
            <ac:spMk id="5" creationId="{8EC1AF06-502A-994C-2654-D44898F14A9B}"/>
          </ac:spMkLst>
        </pc:spChg>
        <pc:spChg chg="del mod topLvl">
          <ac:chgData name="Catarina Tavares" userId="24d9e2df-cc0e-4e8d-92b6-8b1a34daa05c" providerId="ADAL" clId="{88FBDDB7-5772-4F5A-A911-49A390A019E2}" dt="2024-06-30T23:37:39.593" v="911" actId="478"/>
          <ac:spMkLst>
            <pc:docMk/>
            <pc:sldMk cId="3627240300" sldId="1419"/>
            <ac:spMk id="9" creationId="{AAB7F730-F5E2-B99C-8032-CD6B1DE4B239}"/>
          </ac:spMkLst>
        </pc:spChg>
        <pc:spChg chg="add mod">
          <ac:chgData name="Catarina Tavares" userId="24d9e2df-cc0e-4e8d-92b6-8b1a34daa05c" providerId="ADAL" clId="{88FBDDB7-5772-4F5A-A911-49A390A019E2}" dt="2024-06-30T23:37:40.800" v="912"/>
          <ac:spMkLst>
            <pc:docMk/>
            <pc:sldMk cId="3627240300" sldId="1419"/>
            <ac:spMk id="10" creationId="{A027312F-56FE-F40D-A454-BC1FEAA9A21E}"/>
          </ac:spMkLst>
        </pc:spChg>
        <pc:spChg chg="add mod">
          <ac:chgData name="Catarina Tavares" userId="24d9e2df-cc0e-4e8d-92b6-8b1a34daa05c" providerId="ADAL" clId="{88FBDDB7-5772-4F5A-A911-49A390A019E2}" dt="2024-06-30T23:51:12.310" v="1005"/>
          <ac:spMkLst>
            <pc:docMk/>
            <pc:sldMk cId="3627240300" sldId="1419"/>
            <ac:spMk id="11" creationId="{F7222E7E-893B-7238-9907-CDF7AB3FDEDE}"/>
          </ac:spMkLst>
        </pc:spChg>
        <pc:spChg chg="add mod">
          <ac:chgData name="Catarina Tavares" userId="24d9e2df-cc0e-4e8d-92b6-8b1a34daa05c" providerId="ADAL" clId="{88FBDDB7-5772-4F5A-A911-49A390A019E2}" dt="2024-06-30T23:40:41.005" v="950"/>
          <ac:spMkLst>
            <pc:docMk/>
            <pc:sldMk cId="3627240300" sldId="1419"/>
            <ac:spMk id="12" creationId="{D9561E38-8C14-9542-4A5D-ABA475F5A2BE}"/>
          </ac:spMkLst>
        </pc:spChg>
        <pc:spChg chg="mod topLvl">
          <ac:chgData name="Catarina Tavares" userId="24d9e2df-cc0e-4e8d-92b6-8b1a34daa05c" providerId="ADAL" clId="{88FBDDB7-5772-4F5A-A911-49A390A019E2}" dt="2024-06-30T23:15:39.063" v="722" actId="165"/>
          <ac:spMkLst>
            <pc:docMk/>
            <pc:sldMk cId="3627240300" sldId="1419"/>
            <ac:spMk id="13" creationId="{56C91F08-27C9-9C8D-84F6-1754B114CA18}"/>
          </ac:spMkLst>
        </pc:spChg>
        <pc:spChg chg="add mod">
          <ac:chgData name="Catarina Tavares" userId="24d9e2df-cc0e-4e8d-92b6-8b1a34daa05c" providerId="ADAL" clId="{88FBDDB7-5772-4F5A-A911-49A390A019E2}" dt="2024-06-30T23:41:01.896" v="954"/>
          <ac:spMkLst>
            <pc:docMk/>
            <pc:sldMk cId="3627240300" sldId="1419"/>
            <ac:spMk id="14" creationId="{A378819B-6E08-62DE-2ECC-E332CB0074A3}"/>
          </ac:spMkLst>
        </pc:spChg>
        <pc:spChg chg="add mod">
          <ac:chgData name="Catarina Tavares" userId="24d9e2df-cc0e-4e8d-92b6-8b1a34daa05c" providerId="ADAL" clId="{88FBDDB7-5772-4F5A-A911-49A390A019E2}" dt="2024-06-30T23:43:28.762" v="972"/>
          <ac:spMkLst>
            <pc:docMk/>
            <pc:sldMk cId="3627240300" sldId="1419"/>
            <ac:spMk id="15" creationId="{C5420410-EAD6-B397-B450-55630E42ED04}"/>
          </ac:spMkLst>
        </pc:spChg>
        <pc:spChg chg="mod topLvl">
          <ac:chgData name="Catarina Tavares" userId="24d9e2df-cc0e-4e8d-92b6-8b1a34daa05c" providerId="ADAL" clId="{88FBDDB7-5772-4F5A-A911-49A390A019E2}" dt="2024-06-30T23:15:39.063" v="722" actId="165"/>
          <ac:spMkLst>
            <pc:docMk/>
            <pc:sldMk cId="3627240300" sldId="1419"/>
            <ac:spMk id="16" creationId="{6FC3134D-DF41-9F41-F09F-D4A3AC32E1E6}"/>
          </ac:spMkLst>
        </pc:spChg>
        <pc:spChg chg="del mod topLvl">
          <ac:chgData name="Catarina Tavares" userId="24d9e2df-cc0e-4e8d-92b6-8b1a34daa05c" providerId="ADAL" clId="{88FBDDB7-5772-4F5A-A911-49A390A019E2}" dt="2024-06-30T23:40:39.921" v="949" actId="478"/>
          <ac:spMkLst>
            <pc:docMk/>
            <pc:sldMk cId="3627240300" sldId="1419"/>
            <ac:spMk id="17" creationId="{8AB33E95-1D32-7019-B9BE-DFD7817665D2}"/>
          </ac:spMkLst>
        </pc:spChg>
        <pc:spChg chg="mod topLvl">
          <ac:chgData name="Catarina Tavares" userId="24d9e2df-cc0e-4e8d-92b6-8b1a34daa05c" providerId="ADAL" clId="{88FBDDB7-5772-4F5A-A911-49A390A019E2}" dt="2024-06-30T23:15:39.063" v="722" actId="165"/>
          <ac:spMkLst>
            <pc:docMk/>
            <pc:sldMk cId="3627240300" sldId="1419"/>
            <ac:spMk id="18" creationId="{E1CDA896-E778-8C86-59B1-66FA043C38A9}"/>
          </ac:spMkLst>
        </pc:spChg>
        <pc:spChg chg="mod topLvl">
          <ac:chgData name="Catarina Tavares" userId="24d9e2df-cc0e-4e8d-92b6-8b1a34daa05c" providerId="ADAL" clId="{88FBDDB7-5772-4F5A-A911-49A390A019E2}" dt="2024-06-30T23:42:17.770" v="960" actId="1076"/>
          <ac:spMkLst>
            <pc:docMk/>
            <pc:sldMk cId="3627240300" sldId="1419"/>
            <ac:spMk id="19" creationId="{B90E93BA-57BE-CCA1-8E74-CB171D494065}"/>
          </ac:spMkLst>
        </pc:spChg>
        <pc:spChg chg="mod topLvl">
          <ac:chgData name="Catarina Tavares" userId="24d9e2df-cc0e-4e8d-92b6-8b1a34daa05c" providerId="ADAL" clId="{88FBDDB7-5772-4F5A-A911-49A390A019E2}" dt="2024-06-30T23:15:39.063" v="722" actId="165"/>
          <ac:spMkLst>
            <pc:docMk/>
            <pc:sldMk cId="3627240300" sldId="1419"/>
            <ac:spMk id="20" creationId="{C57495C8-B621-7759-F5E5-62B09EF22583}"/>
          </ac:spMkLst>
        </pc:spChg>
        <pc:spChg chg="mod topLvl">
          <ac:chgData name="Catarina Tavares" userId="24d9e2df-cc0e-4e8d-92b6-8b1a34daa05c" providerId="ADAL" clId="{88FBDDB7-5772-4F5A-A911-49A390A019E2}" dt="2024-06-30T23:15:39.063" v="722" actId="165"/>
          <ac:spMkLst>
            <pc:docMk/>
            <pc:sldMk cId="3627240300" sldId="1419"/>
            <ac:spMk id="21" creationId="{C30D9D94-5332-3B8D-272D-AC03F4F364AB}"/>
          </ac:spMkLst>
        </pc:spChg>
        <pc:spChg chg="del mod topLvl">
          <ac:chgData name="Catarina Tavares" userId="24d9e2df-cc0e-4e8d-92b6-8b1a34daa05c" providerId="ADAL" clId="{88FBDDB7-5772-4F5A-A911-49A390A019E2}" dt="2024-06-30T23:41:00.847" v="953" actId="478"/>
          <ac:spMkLst>
            <pc:docMk/>
            <pc:sldMk cId="3627240300" sldId="1419"/>
            <ac:spMk id="27" creationId="{1BB30A37-1107-8B18-5F1A-FC0DA5E7D7DF}"/>
          </ac:spMkLst>
        </pc:spChg>
        <pc:spChg chg="del mod topLvl">
          <ac:chgData name="Catarina Tavares" userId="24d9e2df-cc0e-4e8d-92b6-8b1a34daa05c" providerId="ADAL" clId="{88FBDDB7-5772-4F5A-A911-49A390A019E2}" dt="2024-06-30T23:40:17.772" v="945" actId="478"/>
          <ac:spMkLst>
            <pc:docMk/>
            <pc:sldMk cId="3627240300" sldId="1419"/>
            <ac:spMk id="28" creationId="{D2A3B995-E30A-9C16-3D9E-53D84D387C4C}"/>
          </ac:spMkLst>
        </pc:spChg>
        <pc:spChg chg="del mod topLvl">
          <ac:chgData name="Catarina Tavares" userId="24d9e2df-cc0e-4e8d-92b6-8b1a34daa05c" providerId="ADAL" clId="{88FBDDB7-5772-4F5A-A911-49A390A019E2}" dt="2024-06-30T23:43:27.627" v="971" actId="478"/>
          <ac:spMkLst>
            <pc:docMk/>
            <pc:sldMk cId="3627240300" sldId="1419"/>
            <ac:spMk id="29" creationId="{C669E7E6-6BD7-3116-A674-FAE5DAEBE253}"/>
          </ac:spMkLst>
        </pc:spChg>
        <pc:spChg chg="mod topLvl">
          <ac:chgData name="Catarina Tavares" userId="24d9e2df-cc0e-4e8d-92b6-8b1a34daa05c" providerId="ADAL" clId="{88FBDDB7-5772-4F5A-A911-49A390A019E2}" dt="2024-06-30T23:44:33.983" v="982" actId="1076"/>
          <ac:spMkLst>
            <pc:docMk/>
            <pc:sldMk cId="3627240300" sldId="1419"/>
            <ac:spMk id="30" creationId="{3BD9CFA0-5C14-1269-4E8F-F99B71AFE37C}"/>
          </ac:spMkLst>
        </pc:spChg>
        <pc:spChg chg="add del">
          <ac:chgData name="Catarina Tavares" userId="24d9e2df-cc0e-4e8d-92b6-8b1a34daa05c" providerId="ADAL" clId="{88FBDDB7-5772-4F5A-A911-49A390A019E2}" dt="2024-06-30T23:48:05.480" v="990" actId="22"/>
          <ac:spMkLst>
            <pc:docMk/>
            <pc:sldMk cId="3627240300" sldId="1419"/>
            <ac:spMk id="35" creationId="{C8D0F806-CC1D-BAB7-8545-C1B93C41EEE2}"/>
          </ac:spMkLst>
        </pc:spChg>
        <pc:grpChg chg="del">
          <ac:chgData name="Catarina Tavares" userId="24d9e2df-cc0e-4e8d-92b6-8b1a34daa05c" providerId="ADAL" clId="{88FBDDB7-5772-4F5A-A911-49A390A019E2}" dt="2024-06-30T23:15:39.063" v="722" actId="165"/>
          <ac:grpSpMkLst>
            <pc:docMk/>
            <pc:sldMk cId="3627240300" sldId="1419"/>
            <ac:grpSpMk id="31" creationId="{99062BB8-E8FD-CEA8-F78E-C5AA259E6256}"/>
          </ac:grpSpMkLst>
        </pc:grpChg>
        <pc:grpChg chg="del">
          <ac:chgData name="Catarina Tavares" userId="24d9e2df-cc0e-4e8d-92b6-8b1a34daa05c" providerId="ADAL" clId="{88FBDDB7-5772-4F5A-A911-49A390A019E2}" dt="2024-06-30T23:15:39.063" v="722" actId="165"/>
          <ac:grpSpMkLst>
            <pc:docMk/>
            <pc:sldMk cId="3627240300" sldId="1419"/>
            <ac:grpSpMk id="32" creationId="{BFCB338E-595B-0178-01BF-CB0C8293B483}"/>
          </ac:grpSpMkLst>
        </pc:grpChg>
        <pc:grpChg chg="del">
          <ac:chgData name="Catarina Tavares" userId="24d9e2df-cc0e-4e8d-92b6-8b1a34daa05c" providerId="ADAL" clId="{88FBDDB7-5772-4F5A-A911-49A390A019E2}" dt="2024-06-30T23:15:39.063" v="722" actId="165"/>
          <ac:grpSpMkLst>
            <pc:docMk/>
            <pc:sldMk cId="3627240300" sldId="1419"/>
            <ac:grpSpMk id="33" creationId="{93F84466-804D-CCB5-40CC-CB6CC90931BA}"/>
          </ac:grpSpMkLst>
        </pc:grpChg>
        <pc:grpChg chg="del">
          <ac:chgData name="Catarina Tavares" userId="24d9e2df-cc0e-4e8d-92b6-8b1a34daa05c" providerId="ADAL" clId="{88FBDDB7-5772-4F5A-A911-49A390A019E2}" dt="2024-06-30T23:15:39.063" v="722" actId="165"/>
          <ac:grpSpMkLst>
            <pc:docMk/>
            <pc:sldMk cId="3627240300" sldId="1419"/>
            <ac:grpSpMk id="34" creationId="{73A48732-8A00-7C4D-CB9A-688D0A03CF50}"/>
          </ac:grpSpMkLst>
        </pc:grpChg>
        <pc:picChg chg="add mod">
          <ac:chgData name="Catarina Tavares" userId="24d9e2df-cc0e-4e8d-92b6-8b1a34daa05c" providerId="ADAL" clId="{88FBDDB7-5772-4F5A-A911-49A390A019E2}" dt="2024-06-30T23:32:18.968" v="811" actId="1076"/>
          <ac:picMkLst>
            <pc:docMk/>
            <pc:sldMk cId="3627240300" sldId="1419"/>
            <ac:picMk id="6" creationId="{7230F5D6-D1A9-5989-BBB9-92EDDD7AD38E}"/>
          </ac:picMkLst>
        </pc:picChg>
        <pc:picChg chg="add mod">
          <ac:chgData name="Catarina Tavares" userId="24d9e2df-cc0e-4e8d-92b6-8b1a34daa05c" providerId="ADAL" clId="{88FBDDB7-5772-4F5A-A911-49A390A019E2}" dt="2024-06-30T23:35:24.214" v="849"/>
          <ac:picMkLst>
            <pc:docMk/>
            <pc:sldMk cId="3627240300" sldId="1419"/>
            <ac:picMk id="7" creationId="{50E86138-1311-6A02-F5CA-2D15F78A5DA8}"/>
          </ac:picMkLst>
        </pc:picChg>
        <pc:picChg chg="add mod">
          <ac:chgData name="Catarina Tavares" userId="24d9e2df-cc0e-4e8d-92b6-8b1a34daa05c" providerId="ADAL" clId="{88FBDDB7-5772-4F5A-A911-49A390A019E2}" dt="2024-06-30T23:36:13.867" v="900"/>
          <ac:picMkLst>
            <pc:docMk/>
            <pc:sldMk cId="3627240300" sldId="1419"/>
            <ac:picMk id="8" creationId="{2FECE3C2-1C6B-DFDE-DEB1-82A2561367BC}"/>
          </ac:picMkLst>
        </pc:picChg>
        <pc:picChg chg="del mod topLvl">
          <ac:chgData name="Catarina Tavares" userId="24d9e2df-cc0e-4e8d-92b6-8b1a34daa05c" providerId="ADAL" clId="{88FBDDB7-5772-4F5A-A911-49A390A019E2}" dt="2024-06-30T23:35:23.129" v="848" actId="478"/>
          <ac:picMkLst>
            <pc:docMk/>
            <pc:sldMk cId="3627240300" sldId="1419"/>
            <ac:picMk id="23" creationId="{EB8402C3-FD02-76F1-027E-1C564564592F}"/>
          </ac:picMkLst>
        </pc:picChg>
        <pc:picChg chg="del mod topLvl">
          <ac:chgData name="Catarina Tavares" userId="24d9e2df-cc0e-4e8d-92b6-8b1a34daa05c" providerId="ADAL" clId="{88FBDDB7-5772-4F5A-A911-49A390A019E2}" dt="2024-06-30T23:32:10.231" v="809" actId="478"/>
          <ac:picMkLst>
            <pc:docMk/>
            <pc:sldMk cId="3627240300" sldId="1419"/>
            <ac:picMk id="24" creationId="{4A4D4776-E75C-5715-07BD-7ECA4DA898BD}"/>
          </ac:picMkLst>
        </pc:picChg>
        <pc:picChg chg="mod topLvl">
          <ac:chgData name="Catarina Tavares" userId="24d9e2df-cc0e-4e8d-92b6-8b1a34daa05c" providerId="ADAL" clId="{88FBDDB7-5772-4F5A-A911-49A390A019E2}" dt="2024-06-30T23:15:39.063" v="722" actId="165"/>
          <ac:picMkLst>
            <pc:docMk/>
            <pc:sldMk cId="3627240300" sldId="1419"/>
            <ac:picMk id="25" creationId="{F6189A6F-26EA-A3A8-82DD-AFBC8314A0FF}"/>
          </ac:picMkLst>
        </pc:picChg>
        <pc:picChg chg="del mod topLvl">
          <ac:chgData name="Catarina Tavares" userId="24d9e2df-cc0e-4e8d-92b6-8b1a34daa05c" providerId="ADAL" clId="{88FBDDB7-5772-4F5A-A911-49A390A019E2}" dt="2024-06-30T23:36:12.739" v="899" actId="478"/>
          <ac:picMkLst>
            <pc:docMk/>
            <pc:sldMk cId="3627240300" sldId="1419"/>
            <ac:picMk id="26" creationId="{53E17BB2-4A22-045F-4E8B-E48DA3D42B36}"/>
          </ac:picMkLst>
        </pc:picChg>
      </pc:sldChg>
      <pc:sldChg chg="del">
        <pc:chgData name="Catarina Tavares" userId="24d9e2df-cc0e-4e8d-92b6-8b1a34daa05c" providerId="ADAL" clId="{88FBDDB7-5772-4F5A-A911-49A390A019E2}" dt="2024-06-14T16:35:15.565" v="3" actId="47"/>
        <pc:sldMkLst>
          <pc:docMk/>
          <pc:sldMk cId="4210828850" sldId="1420"/>
        </pc:sldMkLst>
      </pc:sldChg>
      <pc:sldChg chg="del">
        <pc:chgData name="Catarina Tavares" userId="24d9e2df-cc0e-4e8d-92b6-8b1a34daa05c" providerId="ADAL" clId="{88FBDDB7-5772-4F5A-A911-49A390A019E2}" dt="2024-06-24T12:34:28.227" v="119" actId="47"/>
        <pc:sldMkLst>
          <pc:docMk/>
          <pc:sldMk cId="1980564970" sldId="1421"/>
        </pc:sldMkLst>
      </pc:sldChg>
      <pc:sldChg chg="del">
        <pc:chgData name="Catarina Tavares" userId="24d9e2df-cc0e-4e8d-92b6-8b1a34daa05c" providerId="ADAL" clId="{88FBDDB7-5772-4F5A-A911-49A390A019E2}" dt="2024-06-24T12:34:09.378" v="114" actId="47"/>
        <pc:sldMkLst>
          <pc:docMk/>
          <pc:sldMk cId="682333720" sldId="1422"/>
        </pc:sldMkLst>
      </pc:sldChg>
      <pc:sldChg chg="del">
        <pc:chgData name="Catarina Tavares" userId="24d9e2df-cc0e-4e8d-92b6-8b1a34daa05c" providerId="ADAL" clId="{88FBDDB7-5772-4F5A-A911-49A390A019E2}" dt="2024-06-24T12:33:55.447" v="107" actId="47"/>
        <pc:sldMkLst>
          <pc:docMk/>
          <pc:sldMk cId="2311592036" sldId="1423"/>
        </pc:sldMkLst>
      </pc:sldChg>
      <pc:sldChg chg="addSp delSp modSp mod ord">
        <pc:chgData name="Catarina Tavares" userId="24d9e2df-cc0e-4e8d-92b6-8b1a34daa05c" providerId="ADAL" clId="{88FBDDB7-5772-4F5A-A911-49A390A019E2}" dt="2024-07-01T06:20:24.344" v="1323" actId="1076"/>
        <pc:sldMkLst>
          <pc:docMk/>
          <pc:sldMk cId="4174678188" sldId="1424"/>
        </pc:sldMkLst>
        <pc:spChg chg="mod topLvl">
          <ac:chgData name="Catarina Tavares" userId="24d9e2df-cc0e-4e8d-92b6-8b1a34daa05c" providerId="ADAL" clId="{88FBDDB7-5772-4F5A-A911-49A390A019E2}" dt="2024-06-30T17:54:51.854" v="453" actId="1076"/>
          <ac:spMkLst>
            <pc:docMk/>
            <pc:sldMk cId="4174678188" sldId="1424"/>
            <ac:spMk id="3" creationId="{DB39A42D-B40D-96DC-2A09-8D60E059A8E2}"/>
          </ac:spMkLst>
        </pc:spChg>
        <pc:spChg chg="mod topLvl">
          <ac:chgData name="Catarina Tavares" userId="24d9e2df-cc0e-4e8d-92b6-8b1a34daa05c" providerId="ADAL" clId="{88FBDDB7-5772-4F5A-A911-49A390A019E2}" dt="2024-06-30T22:52:43.130" v="600" actId="1076"/>
          <ac:spMkLst>
            <pc:docMk/>
            <pc:sldMk cId="4174678188" sldId="1424"/>
            <ac:spMk id="5" creationId="{669F5F8D-B86B-742B-2847-D381216A4A13}"/>
          </ac:spMkLst>
        </pc:spChg>
        <pc:spChg chg="mod topLvl">
          <ac:chgData name="Catarina Tavares" userId="24d9e2df-cc0e-4e8d-92b6-8b1a34daa05c" providerId="ADAL" clId="{88FBDDB7-5772-4F5A-A911-49A390A019E2}" dt="2024-06-30T17:54:51.854" v="453" actId="1076"/>
          <ac:spMkLst>
            <pc:docMk/>
            <pc:sldMk cId="4174678188" sldId="1424"/>
            <ac:spMk id="6" creationId="{EDF29C80-4382-93BA-C8D6-452DCFFBF242}"/>
          </ac:spMkLst>
        </pc:spChg>
        <pc:spChg chg="mod topLvl">
          <ac:chgData name="Catarina Tavares" userId="24d9e2df-cc0e-4e8d-92b6-8b1a34daa05c" providerId="ADAL" clId="{88FBDDB7-5772-4F5A-A911-49A390A019E2}" dt="2024-06-30T17:54:51.854" v="453" actId="1076"/>
          <ac:spMkLst>
            <pc:docMk/>
            <pc:sldMk cId="4174678188" sldId="1424"/>
            <ac:spMk id="7" creationId="{33A7D25F-5C69-54DF-290A-F91C488C9293}"/>
          </ac:spMkLst>
        </pc:spChg>
        <pc:spChg chg="mod topLvl">
          <ac:chgData name="Catarina Tavares" userId="24d9e2df-cc0e-4e8d-92b6-8b1a34daa05c" providerId="ADAL" clId="{88FBDDB7-5772-4F5A-A911-49A390A019E2}" dt="2024-06-30T17:54:51.854" v="453" actId="1076"/>
          <ac:spMkLst>
            <pc:docMk/>
            <pc:sldMk cId="4174678188" sldId="1424"/>
            <ac:spMk id="8" creationId="{CFFE53DD-49CE-55BE-A350-B27C0FB26D94}"/>
          </ac:spMkLst>
        </pc:spChg>
        <pc:spChg chg="mod topLvl">
          <ac:chgData name="Catarina Tavares" userId="24d9e2df-cc0e-4e8d-92b6-8b1a34daa05c" providerId="ADAL" clId="{88FBDDB7-5772-4F5A-A911-49A390A019E2}" dt="2024-06-30T17:54:51.854" v="453" actId="1076"/>
          <ac:spMkLst>
            <pc:docMk/>
            <pc:sldMk cId="4174678188" sldId="1424"/>
            <ac:spMk id="9" creationId="{098E522A-35F0-BA68-75E1-AE1C05340F99}"/>
          </ac:spMkLst>
        </pc:spChg>
        <pc:spChg chg="mod">
          <ac:chgData name="Catarina Tavares" userId="24d9e2df-cc0e-4e8d-92b6-8b1a34daa05c" providerId="ADAL" clId="{88FBDDB7-5772-4F5A-A911-49A390A019E2}" dt="2024-06-30T17:55:04.470" v="455" actId="14100"/>
          <ac:spMkLst>
            <pc:docMk/>
            <pc:sldMk cId="4174678188" sldId="1424"/>
            <ac:spMk id="11" creationId="{C0A4830D-5FB9-2C62-98D5-FDAE61E68B23}"/>
          </ac:spMkLst>
        </pc:spChg>
        <pc:spChg chg="del">
          <ac:chgData name="Catarina Tavares" userId="24d9e2df-cc0e-4e8d-92b6-8b1a34daa05c" providerId="ADAL" clId="{88FBDDB7-5772-4F5A-A911-49A390A019E2}" dt="2024-06-24T12:17:30.664" v="52" actId="478"/>
          <ac:spMkLst>
            <pc:docMk/>
            <pc:sldMk cId="4174678188" sldId="1424"/>
            <ac:spMk id="12" creationId="{9AC641EE-50BF-9631-B8A2-018FC83916CB}"/>
          </ac:spMkLst>
        </pc:spChg>
        <pc:spChg chg="mod">
          <ac:chgData name="Catarina Tavares" userId="24d9e2df-cc0e-4e8d-92b6-8b1a34daa05c" providerId="ADAL" clId="{88FBDDB7-5772-4F5A-A911-49A390A019E2}" dt="2024-06-30T17:55:09.738" v="456" actId="1076"/>
          <ac:spMkLst>
            <pc:docMk/>
            <pc:sldMk cId="4174678188" sldId="1424"/>
            <ac:spMk id="13" creationId="{51B87FDB-9A99-7F80-406D-53D954610DF6}"/>
          </ac:spMkLst>
        </pc:spChg>
        <pc:spChg chg="add mod">
          <ac:chgData name="Catarina Tavares" userId="24d9e2df-cc0e-4e8d-92b6-8b1a34daa05c" providerId="ADAL" clId="{88FBDDB7-5772-4F5A-A911-49A390A019E2}" dt="2024-07-01T06:20:24.344" v="1323" actId="1076"/>
          <ac:spMkLst>
            <pc:docMk/>
            <pc:sldMk cId="4174678188" sldId="1424"/>
            <ac:spMk id="20" creationId="{54EC68E3-FBD2-253F-ACBF-AB48EA1CA92D}"/>
          </ac:spMkLst>
        </pc:spChg>
        <pc:spChg chg="add mod">
          <ac:chgData name="Catarina Tavares" userId="24d9e2df-cc0e-4e8d-92b6-8b1a34daa05c" providerId="ADAL" clId="{88FBDDB7-5772-4F5A-A911-49A390A019E2}" dt="2024-07-01T06:20:09.585" v="1319" actId="113"/>
          <ac:spMkLst>
            <pc:docMk/>
            <pc:sldMk cId="4174678188" sldId="1424"/>
            <ac:spMk id="23" creationId="{F9C5ADE4-9685-F081-99F7-9EC66522B419}"/>
          </ac:spMkLst>
        </pc:spChg>
        <pc:spChg chg="add mod">
          <ac:chgData name="Catarina Tavares" userId="24d9e2df-cc0e-4e8d-92b6-8b1a34daa05c" providerId="ADAL" clId="{88FBDDB7-5772-4F5A-A911-49A390A019E2}" dt="2024-06-30T17:54:51.854" v="453" actId="1076"/>
          <ac:spMkLst>
            <pc:docMk/>
            <pc:sldMk cId="4174678188" sldId="1424"/>
            <ac:spMk id="26" creationId="{388B2FC6-A208-0485-33A3-4319616E9533}"/>
          </ac:spMkLst>
        </pc:spChg>
        <pc:spChg chg="add mod">
          <ac:chgData name="Catarina Tavares" userId="24d9e2df-cc0e-4e8d-92b6-8b1a34daa05c" providerId="ADAL" clId="{88FBDDB7-5772-4F5A-A911-49A390A019E2}" dt="2024-06-30T17:54:51.854" v="453" actId="1076"/>
          <ac:spMkLst>
            <pc:docMk/>
            <pc:sldMk cId="4174678188" sldId="1424"/>
            <ac:spMk id="27" creationId="{93C1D807-FE1A-ADBA-70FC-278137EB0BE8}"/>
          </ac:spMkLst>
        </pc:spChg>
        <pc:spChg chg="add mod">
          <ac:chgData name="Catarina Tavares" userId="24d9e2df-cc0e-4e8d-92b6-8b1a34daa05c" providerId="ADAL" clId="{88FBDDB7-5772-4F5A-A911-49A390A019E2}" dt="2024-06-30T17:54:51.854" v="453" actId="1076"/>
          <ac:spMkLst>
            <pc:docMk/>
            <pc:sldMk cId="4174678188" sldId="1424"/>
            <ac:spMk id="28" creationId="{E55172E8-7BE1-5639-B08C-3CCE791EF24C}"/>
          </ac:spMkLst>
        </pc:spChg>
        <pc:spChg chg="add mod">
          <ac:chgData name="Catarina Tavares" userId="24d9e2df-cc0e-4e8d-92b6-8b1a34daa05c" providerId="ADAL" clId="{88FBDDB7-5772-4F5A-A911-49A390A019E2}" dt="2024-06-30T17:54:51.854" v="453" actId="1076"/>
          <ac:spMkLst>
            <pc:docMk/>
            <pc:sldMk cId="4174678188" sldId="1424"/>
            <ac:spMk id="29" creationId="{1920E60A-5314-C642-D06B-54B266DC0DB8}"/>
          </ac:spMkLst>
        </pc:spChg>
        <pc:grpChg chg="del mod">
          <ac:chgData name="Catarina Tavares" userId="24d9e2df-cc0e-4e8d-92b6-8b1a34daa05c" providerId="ADAL" clId="{88FBDDB7-5772-4F5A-A911-49A390A019E2}" dt="2024-06-30T17:52:11.439" v="426" actId="165"/>
          <ac:grpSpMkLst>
            <pc:docMk/>
            <pc:sldMk cId="4174678188" sldId="1424"/>
            <ac:grpSpMk id="10" creationId="{49B9151D-B2E7-A922-48DE-C7D188E47FBC}"/>
          </ac:grpSpMkLst>
        </pc:grpChg>
        <pc:picChg chg="add mod">
          <ac:chgData name="Catarina Tavares" userId="24d9e2df-cc0e-4e8d-92b6-8b1a34daa05c" providerId="ADAL" clId="{88FBDDB7-5772-4F5A-A911-49A390A019E2}" dt="2024-06-30T17:52:34.333" v="428"/>
          <ac:picMkLst>
            <pc:docMk/>
            <pc:sldMk cId="4174678188" sldId="1424"/>
            <ac:picMk id="12" creationId="{3A9C46A9-81C1-39D7-DABF-1FA526A5283E}"/>
          </ac:picMkLst>
        </pc:picChg>
        <pc:picChg chg="del">
          <ac:chgData name="Catarina Tavares" userId="24d9e2df-cc0e-4e8d-92b6-8b1a34daa05c" providerId="ADAL" clId="{88FBDDB7-5772-4F5A-A911-49A390A019E2}" dt="2024-06-30T17:52:31.735" v="427" actId="478"/>
          <ac:picMkLst>
            <pc:docMk/>
            <pc:sldMk cId="4174678188" sldId="1424"/>
            <ac:picMk id="14" creationId="{427F0CB7-0BC7-588C-6AE8-5E9303C0D8D5}"/>
          </ac:picMkLst>
        </pc:picChg>
        <pc:picChg chg="del">
          <ac:chgData name="Catarina Tavares" userId="24d9e2df-cc0e-4e8d-92b6-8b1a34daa05c" providerId="ADAL" clId="{88FBDDB7-5772-4F5A-A911-49A390A019E2}" dt="2024-06-30T17:52:31.735" v="427" actId="478"/>
          <ac:picMkLst>
            <pc:docMk/>
            <pc:sldMk cId="4174678188" sldId="1424"/>
            <ac:picMk id="15" creationId="{19A3D115-12BD-5A27-163C-B3566A332D98}"/>
          </ac:picMkLst>
        </pc:picChg>
        <pc:picChg chg="del">
          <ac:chgData name="Catarina Tavares" userId="24d9e2df-cc0e-4e8d-92b6-8b1a34daa05c" providerId="ADAL" clId="{88FBDDB7-5772-4F5A-A911-49A390A019E2}" dt="2024-06-30T17:52:31.735" v="427" actId="478"/>
          <ac:picMkLst>
            <pc:docMk/>
            <pc:sldMk cId="4174678188" sldId="1424"/>
            <ac:picMk id="16" creationId="{BFA77EBF-96B5-6F8E-7BDF-858F0951E4F9}"/>
          </ac:picMkLst>
        </pc:picChg>
        <pc:picChg chg="del">
          <ac:chgData name="Catarina Tavares" userId="24d9e2df-cc0e-4e8d-92b6-8b1a34daa05c" providerId="ADAL" clId="{88FBDDB7-5772-4F5A-A911-49A390A019E2}" dt="2024-06-30T17:52:31.735" v="427" actId="478"/>
          <ac:picMkLst>
            <pc:docMk/>
            <pc:sldMk cId="4174678188" sldId="1424"/>
            <ac:picMk id="17" creationId="{3B6F205D-B2F5-3BB5-E99C-12DDAFE7DC97}"/>
          </ac:picMkLst>
        </pc:picChg>
        <pc:picChg chg="del">
          <ac:chgData name="Catarina Tavares" userId="24d9e2df-cc0e-4e8d-92b6-8b1a34daa05c" providerId="ADAL" clId="{88FBDDB7-5772-4F5A-A911-49A390A019E2}" dt="2024-06-30T17:52:31.735" v="427" actId="478"/>
          <ac:picMkLst>
            <pc:docMk/>
            <pc:sldMk cId="4174678188" sldId="1424"/>
            <ac:picMk id="18" creationId="{D0303FF9-FA33-4DE8-7AAB-B4D2E8625ECF}"/>
          </ac:picMkLst>
        </pc:picChg>
        <pc:picChg chg="del">
          <ac:chgData name="Catarina Tavares" userId="24d9e2df-cc0e-4e8d-92b6-8b1a34daa05c" providerId="ADAL" clId="{88FBDDB7-5772-4F5A-A911-49A390A019E2}" dt="2024-06-30T17:52:31.735" v="427" actId="478"/>
          <ac:picMkLst>
            <pc:docMk/>
            <pc:sldMk cId="4174678188" sldId="1424"/>
            <ac:picMk id="19" creationId="{3842DDBD-6E60-3F0D-2B51-3F6CBA7A13A0}"/>
          </ac:picMkLst>
        </pc:picChg>
        <pc:picChg chg="mod">
          <ac:chgData name="Catarina Tavares" userId="24d9e2df-cc0e-4e8d-92b6-8b1a34daa05c" providerId="ADAL" clId="{88FBDDB7-5772-4F5A-A911-49A390A019E2}" dt="2024-06-30T22:53:22.346" v="608" actId="1076"/>
          <ac:picMkLst>
            <pc:docMk/>
            <pc:sldMk cId="4174678188" sldId="1424"/>
            <ac:picMk id="21" creationId="{AB66F387-F310-E111-069C-261DEFACFE9E}"/>
          </ac:picMkLst>
        </pc:picChg>
        <pc:picChg chg="add mod">
          <ac:chgData name="Catarina Tavares" userId="24d9e2df-cc0e-4e8d-92b6-8b1a34daa05c" providerId="ADAL" clId="{88FBDDB7-5772-4F5A-A911-49A390A019E2}" dt="2024-06-30T17:52:34.333" v="428"/>
          <ac:picMkLst>
            <pc:docMk/>
            <pc:sldMk cId="4174678188" sldId="1424"/>
            <ac:picMk id="22" creationId="{2ED95B49-BF0F-E00C-B964-8E76EB51DB11}"/>
          </ac:picMkLst>
        </pc:picChg>
        <pc:picChg chg="add mod">
          <ac:chgData name="Catarina Tavares" userId="24d9e2df-cc0e-4e8d-92b6-8b1a34daa05c" providerId="ADAL" clId="{88FBDDB7-5772-4F5A-A911-49A390A019E2}" dt="2024-06-30T17:52:34.333" v="428"/>
          <ac:picMkLst>
            <pc:docMk/>
            <pc:sldMk cId="4174678188" sldId="1424"/>
            <ac:picMk id="24" creationId="{352A3D0E-3072-0E97-2EB2-2FC460AAC434}"/>
          </ac:picMkLst>
        </pc:picChg>
        <pc:picChg chg="add mod">
          <ac:chgData name="Catarina Tavares" userId="24d9e2df-cc0e-4e8d-92b6-8b1a34daa05c" providerId="ADAL" clId="{88FBDDB7-5772-4F5A-A911-49A390A019E2}" dt="2024-06-30T17:52:34.333" v="428"/>
          <ac:picMkLst>
            <pc:docMk/>
            <pc:sldMk cId="4174678188" sldId="1424"/>
            <ac:picMk id="25" creationId="{DD2D9BDE-CD2B-C439-C675-A2CC1DE443E3}"/>
          </ac:picMkLst>
        </pc:picChg>
        <pc:picChg chg="add mod">
          <ac:chgData name="Catarina Tavares" userId="24d9e2df-cc0e-4e8d-92b6-8b1a34daa05c" providerId="ADAL" clId="{88FBDDB7-5772-4F5A-A911-49A390A019E2}" dt="2024-06-30T17:56:18.322" v="457"/>
          <ac:picMkLst>
            <pc:docMk/>
            <pc:sldMk cId="4174678188" sldId="1424"/>
            <ac:picMk id="30" creationId="{E093933C-0FEF-ECF8-6D91-DECF7819E51F}"/>
          </ac:picMkLst>
        </pc:picChg>
        <pc:picChg chg="add del mod">
          <ac:chgData name="Catarina Tavares" userId="24d9e2df-cc0e-4e8d-92b6-8b1a34daa05c" providerId="ADAL" clId="{88FBDDB7-5772-4F5A-A911-49A390A019E2}" dt="2024-06-30T22:36:38.536" v="514" actId="478"/>
          <ac:picMkLst>
            <pc:docMk/>
            <pc:sldMk cId="4174678188" sldId="1424"/>
            <ac:picMk id="31" creationId="{F7AADC13-1E8B-0336-2784-C67C6963C4A7}"/>
          </ac:picMkLst>
        </pc:picChg>
        <pc:picChg chg="add mod">
          <ac:chgData name="Catarina Tavares" userId="24d9e2df-cc0e-4e8d-92b6-8b1a34daa05c" providerId="ADAL" clId="{88FBDDB7-5772-4F5A-A911-49A390A019E2}" dt="2024-06-30T22:53:37.643" v="612" actId="1076"/>
          <ac:picMkLst>
            <pc:docMk/>
            <pc:sldMk cId="4174678188" sldId="1424"/>
            <ac:picMk id="32" creationId="{24F9AC4B-A207-64E2-82F1-2D50389B021D}"/>
          </ac:picMkLst>
        </pc:picChg>
        <pc:picChg chg="add del mod">
          <ac:chgData name="Catarina Tavares" userId="24d9e2df-cc0e-4e8d-92b6-8b1a34daa05c" providerId="ADAL" clId="{88FBDDB7-5772-4F5A-A911-49A390A019E2}" dt="2024-06-30T22:40:08.603" v="533" actId="478"/>
          <ac:picMkLst>
            <pc:docMk/>
            <pc:sldMk cId="4174678188" sldId="1424"/>
            <ac:picMk id="33" creationId="{42E22B42-F611-59AA-8F76-00045F8B4C00}"/>
          </ac:picMkLst>
        </pc:picChg>
        <pc:picChg chg="add mod">
          <ac:chgData name="Catarina Tavares" userId="24d9e2df-cc0e-4e8d-92b6-8b1a34daa05c" providerId="ADAL" clId="{88FBDDB7-5772-4F5A-A911-49A390A019E2}" dt="2024-06-30T22:38:33.388" v="527" actId="1076"/>
          <ac:picMkLst>
            <pc:docMk/>
            <pc:sldMk cId="4174678188" sldId="1424"/>
            <ac:picMk id="34" creationId="{6D281B65-5F0F-355F-4930-13CF301221D3}"/>
          </ac:picMkLst>
        </pc:picChg>
        <pc:picChg chg="add mod">
          <ac:chgData name="Catarina Tavares" userId="24d9e2df-cc0e-4e8d-92b6-8b1a34daa05c" providerId="ADAL" clId="{88FBDDB7-5772-4F5A-A911-49A390A019E2}" dt="2024-06-30T22:39:01.749" v="528" actId="1076"/>
          <ac:picMkLst>
            <pc:docMk/>
            <pc:sldMk cId="4174678188" sldId="1424"/>
            <ac:picMk id="35" creationId="{A672A147-858F-EAD5-03F0-747358984943}"/>
          </ac:picMkLst>
        </pc:picChg>
        <pc:picChg chg="add mod">
          <ac:chgData name="Catarina Tavares" userId="24d9e2df-cc0e-4e8d-92b6-8b1a34daa05c" providerId="ADAL" clId="{88FBDDB7-5772-4F5A-A911-49A390A019E2}" dt="2024-06-30T22:44:14.503" v="565" actId="1076"/>
          <ac:picMkLst>
            <pc:docMk/>
            <pc:sldMk cId="4174678188" sldId="1424"/>
            <ac:picMk id="36" creationId="{6F187255-2326-97B6-4003-32715F4B395A}"/>
          </ac:picMkLst>
        </pc:picChg>
        <pc:picChg chg="add mod">
          <ac:chgData name="Catarina Tavares" userId="24d9e2df-cc0e-4e8d-92b6-8b1a34daa05c" providerId="ADAL" clId="{88FBDDB7-5772-4F5A-A911-49A390A019E2}" dt="2024-06-30T22:53:46.158" v="614" actId="1076"/>
          <ac:picMkLst>
            <pc:docMk/>
            <pc:sldMk cId="4174678188" sldId="1424"/>
            <ac:picMk id="37" creationId="{605AF8BB-E861-3D88-AED7-1007381AEFD0}"/>
          </ac:picMkLst>
        </pc:picChg>
        <pc:picChg chg="add mod">
          <ac:chgData name="Catarina Tavares" userId="24d9e2df-cc0e-4e8d-92b6-8b1a34daa05c" providerId="ADAL" clId="{88FBDDB7-5772-4F5A-A911-49A390A019E2}" dt="2024-06-30T22:42:00.590" v="545" actId="1076"/>
          <ac:picMkLst>
            <pc:docMk/>
            <pc:sldMk cId="4174678188" sldId="1424"/>
            <ac:picMk id="39" creationId="{0B871247-FA63-C92E-37DE-D7F013B232E2}"/>
          </ac:picMkLst>
        </pc:picChg>
        <pc:picChg chg="add del mod">
          <ac:chgData name="Catarina Tavares" userId="24d9e2df-cc0e-4e8d-92b6-8b1a34daa05c" providerId="ADAL" clId="{88FBDDB7-5772-4F5A-A911-49A390A019E2}" dt="2024-06-30T23:21:02.807" v="759" actId="478"/>
          <ac:picMkLst>
            <pc:docMk/>
            <pc:sldMk cId="4174678188" sldId="1424"/>
            <ac:picMk id="41" creationId="{159BC3DE-8B55-89DD-CFAE-D430D0D63443}"/>
          </ac:picMkLst>
        </pc:picChg>
        <pc:picChg chg="add mod">
          <ac:chgData name="Catarina Tavares" userId="24d9e2df-cc0e-4e8d-92b6-8b1a34daa05c" providerId="ADAL" clId="{88FBDDB7-5772-4F5A-A911-49A390A019E2}" dt="2024-06-30T22:43:45.991" v="564" actId="1036"/>
          <ac:picMkLst>
            <pc:docMk/>
            <pc:sldMk cId="4174678188" sldId="1424"/>
            <ac:picMk id="43" creationId="{D9E682C7-0725-98DB-23F5-95BFE1A6594A}"/>
          </ac:picMkLst>
        </pc:picChg>
        <pc:picChg chg="add mod">
          <ac:chgData name="Catarina Tavares" userId="24d9e2df-cc0e-4e8d-92b6-8b1a34daa05c" providerId="ADAL" clId="{88FBDDB7-5772-4F5A-A911-49A390A019E2}" dt="2024-06-30T22:44:14.503" v="565" actId="1076"/>
          <ac:picMkLst>
            <pc:docMk/>
            <pc:sldMk cId="4174678188" sldId="1424"/>
            <ac:picMk id="45" creationId="{E56157AA-A0B4-5F48-7804-A7DA50B90B9E}"/>
          </ac:picMkLst>
        </pc:picChg>
        <pc:picChg chg="add mod">
          <ac:chgData name="Catarina Tavares" userId="24d9e2df-cc0e-4e8d-92b6-8b1a34daa05c" providerId="ADAL" clId="{88FBDDB7-5772-4F5A-A911-49A390A019E2}" dt="2024-06-30T22:50:24.793" v="570" actId="1076"/>
          <ac:picMkLst>
            <pc:docMk/>
            <pc:sldMk cId="4174678188" sldId="1424"/>
            <ac:picMk id="46" creationId="{10D4DE12-ECCE-3F56-13B2-90FD592BEAC0}"/>
          </ac:picMkLst>
        </pc:picChg>
        <pc:picChg chg="add del mod">
          <ac:chgData name="Catarina Tavares" userId="24d9e2df-cc0e-4e8d-92b6-8b1a34daa05c" providerId="ADAL" clId="{88FBDDB7-5772-4F5A-A911-49A390A019E2}" dt="2024-06-30T22:52:40.524" v="598" actId="478"/>
          <ac:picMkLst>
            <pc:docMk/>
            <pc:sldMk cId="4174678188" sldId="1424"/>
            <ac:picMk id="48" creationId="{9B07D8BE-0B81-A50C-B198-347D4579CFCB}"/>
          </ac:picMkLst>
        </pc:picChg>
        <pc:picChg chg="add del mod">
          <ac:chgData name="Catarina Tavares" userId="24d9e2df-cc0e-4e8d-92b6-8b1a34daa05c" providerId="ADAL" clId="{88FBDDB7-5772-4F5A-A911-49A390A019E2}" dt="2024-06-30T22:39:59.431" v="532" actId="478"/>
          <ac:picMkLst>
            <pc:docMk/>
            <pc:sldMk cId="4174678188" sldId="1424"/>
            <ac:picMk id="49" creationId="{2C159F5E-6F27-4B0E-CCAA-9A84D105EEDF}"/>
          </ac:picMkLst>
        </pc:picChg>
        <pc:picChg chg="add mod">
          <ac:chgData name="Catarina Tavares" userId="24d9e2df-cc0e-4e8d-92b6-8b1a34daa05c" providerId="ADAL" clId="{88FBDDB7-5772-4F5A-A911-49A390A019E2}" dt="2024-06-30T22:51:22.988" v="589" actId="1076"/>
          <ac:picMkLst>
            <pc:docMk/>
            <pc:sldMk cId="4174678188" sldId="1424"/>
            <ac:picMk id="50" creationId="{9B07D8BE-0B81-A50C-B198-347D4579CFCB}"/>
          </ac:picMkLst>
        </pc:picChg>
        <pc:picChg chg="add del mod">
          <ac:chgData name="Catarina Tavares" userId="24d9e2df-cc0e-4e8d-92b6-8b1a34daa05c" providerId="ADAL" clId="{88FBDDB7-5772-4F5A-A911-49A390A019E2}" dt="2024-06-30T22:52:57.389" v="603" actId="478"/>
          <ac:picMkLst>
            <pc:docMk/>
            <pc:sldMk cId="4174678188" sldId="1424"/>
            <ac:picMk id="51" creationId="{F4C9001E-CB39-6069-ADE2-7F3FD854FC3A}"/>
          </ac:picMkLst>
        </pc:picChg>
        <pc:picChg chg="add del mod">
          <ac:chgData name="Catarina Tavares" userId="24d9e2df-cc0e-4e8d-92b6-8b1a34daa05c" providerId="ADAL" clId="{88FBDDB7-5772-4F5A-A911-49A390A019E2}" dt="2024-06-30T22:52:59.337" v="604" actId="478"/>
          <ac:picMkLst>
            <pc:docMk/>
            <pc:sldMk cId="4174678188" sldId="1424"/>
            <ac:picMk id="52" creationId="{040CCA36-605A-9DAC-C672-C1E31C3C6690}"/>
          </ac:picMkLst>
        </pc:picChg>
        <pc:picChg chg="add mod">
          <ac:chgData name="Catarina Tavares" userId="24d9e2df-cc0e-4e8d-92b6-8b1a34daa05c" providerId="ADAL" clId="{88FBDDB7-5772-4F5A-A911-49A390A019E2}" dt="2024-06-30T22:53:32.639" v="609" actId="1076"/>
          <ac:picMkLst>
            <pc:docMk/>
            <pc:sldMk cId="4174678188" sldId="1424"/>
            <ac:picMk id="54" creationId="{56E1351B-9C99-AF91-BC99-A40A27ADEB35}"/>
          </ac:picMkLst>
        </pc:picChg>
        <pc:picChg chg="add mod">
          <ac:chgData name="Catarina Tavares" userId="24d9e2df-cc0e-4e8d-92b6-8b1a34daa05c" providerId="ADAL" clId="{88FBDDB7-5772-4F5A-A911-49A390A019E2}" dt="2024-06-30T22:54:03.512" v="617" actId="1076"/>
          <ac:picMkLst>
            <pc:docMk/>
            <pc:sldMk cId="4174678188" sldId="1424"/>
            <ac:picMk id="55" creationId="{05871B97-3354-30B5-D370-BAA00877D7E6}"/>
          </ac:picMkLst>
        </pc:picChg>
        <pc:picChg chg="add mod">
          <ac:chgData name="Catarina Tavares" userId="24d9e2df-cc0e-4e8d-92b6-8b1a34daa05c" providerId="ADAL" clId="{88FBDDB7-5772-4F5A-A911-49A390A019E2}" dt="2024-06-30T22:53:54.288" v="616" actId="1076"/>
          <ac:picMkLst>
            <pc:docMk/>
            <pc:sldMk cId="4174678188" sldId="1424"/>
            <ac:picMk id="56" creationId="{B906D0DB-E49F-8521-74F7-16E83A0A15D2}"/>
          </ac:picMkLst>
        </pc:picChg>
        <pc:picChg chg="add mod">
          <ac:chgData name="Catarina Tavares" userId="24d9e2df-cc0e-4e8d-92b6-8b1a34daa05c" providerId="ADAL" clId="{88FBDDB7-5772-4F5A-A911-49A390A019E2}" dt="2024-06-30T23:21:03.751" v="760"/>
          <ac:picMkLst>
            <pc:docMk/>
            <pc:sldMk cId="4174678188" sldId="1424"/>
            <ac:picMk id="57" creationId="{76CC5418-2947-2698-1B65-2BF8BA500462}"/>
          </ac:picMkLst>
        </pc:picChg>
      </pc:sldChg>
      <pc:sldChg chg="addSp delSp modSp del mod ord">
        <pc:chgData name="Catarina Tavares" userId="24d9e2df-cc0e-4e8d-92b6-8b1a34daa05c" providerId="ADAL" clId="{88FBDDB7-5772-4F5A-A911-49A390A019E2}" dt="2024-06-30T17:32:21.072" v="350" actId="47"/>
        <pc:sldMkLst>
          <pc:docMk/>
          <pc:sldMk cId="2552176631" sldId="1425"/>
        </pc:sldMkLst>
        <pc:spChg chg="mod">
          <ac:chgData name="Catarina Tavares" userId="24d9e2df-cc0e-4e8d-92b6-8b1a34daa05c" providerId="ADAL" clId="{88FBDDB7-5772-4F5A-A911-49A390A019E2}" dt="2024-06-24T12:38:23.494" v="138" actId="1076"/>
          <ac:spMkLst>
            <pc:docMk/>
            <pc:sldMk cId="2552176631" sldId="1425"/>
            <ac:spMk id="11" creationId="{C0A4830D-5FB9-2C62-98D5-FDAE61E68B23}"/>
          </ac:spMkLst>
        </pc:spChg>
        <pc:spChg chg="del">
          <ac:chgData name="Catarina Tavares" userId="24d9e2df-cc0e-4e8d-92b6-8b1a34daa05c" providerId="ADAL" clId="{88FBDDB7-5772-4F5A-A911-49A390A019E2}" dt="2024-06-24T12:17:55.762" v="62" actId="478"/>
          <ac:spMkLst>
            <pc:docMk/>
            <pc:sldMk cId="2552176631" sldId="1425"/>
            <ac:spMk id="12" creationId="{9AC641EE-50BF-9631-B8A2-018FC83916CB}"/>
          </ac:spMkLst>
        </pc:spChg>
        <pc:spChg chg="add mod">
          <ac:chgData name="Catarina Tavares" userId="24d9e2df-cc0e-4e8d-92b6-8b1a34daa05c" providerId="ADAL" clId="{88FBDDB7-5772-4F5A-A911-49A390A019E2}" dt="2024-06-24T12:38:25.852" v="139" actId="1076"/>
          <ac:spMkLst>
            <pc:docMk/>
            <pc:sldMk cId="2552176631" sldId="1425"/>
            <ac:spMk id="20" creationId="{3C24EFD2-BEE2-6872-0B73-BBB9E75FB087}"/>
          </ac:spMkLst>
        </pc:spChg>
      </pc:sldChg>
      <pc:sldChg chg="addSp delSp modSp del mod ord">
        <pc:chgData name="Catarina Tavares" userId="24d9e2df-cc0e-4e8d-92b6-8b1a34daa05c" providerId="ADAL" clId="{88FBDDB7-5772-4F5A-A911-49A390A019E2}" dt="2024-06-30T17:32:21.072" v="350" actId="47"/>
        <pc:sldMkLst>
          <pc:docMk/>
          <pc:sldMk cId="1626285721" sldId="1426"/>
        </pc:sldMkLst>
        <pc:spChg chg="del">
          <ac:chgData name="Catarina Tavares" userId="24d9e2df-cc0e-4e8d-92b6-8b1a34daa05c" providerId="ADAL" clId="{88FBDDB7-5772-4F5A-A911-49A390A019E2}" dt="2024-06-24T12:18:03.103" v="65" actId="478"/>
          <ac:spMkLst>
            <pc:docMk/>
            <pc:sldMk cId="1626285721" sldId="1426"/>
            <ac:spMk id="12" creationId="{9AC641EE-50BF-9631-B8A2-018FC83916CB}"/>
          </ac:spMkLst>
        </pc:spChg>
        <pc:spChg chg="add mod">
          <ac:chgData name="Catarina Tavares" userId="24d9e2df-cc0e-4e8d-92b6-8b1a34daa05c" providerId="ADAL" clId="{88FBDDB7-5772-4F5A-A911-49A390A019E2}" dt="2024-06-24T12:20:25.432" v="87" actId="404"/>
          <ac:spMkLst>
            <pc:docMk/>
            <pc:sldMk cId="1626285721" sldId="1426"/>
            <ac:spMk id="20" creationId="{0DB174FF-AE8A-7225-53D3-D668AFB7E316}"/>
          </ac:spMkLst>
        </pc:spChg>
      </pc:sldChg>
      <pc:sldChg chg="addSp delSp modSp del mod ord">
        <pc:chgData name="Catarina Tavares" userId="24d9e2df-cc0e-4e8d-92b6-8b1a34daa05c" providerId="ADAL" clId="{88FBDDB7-5772-4F5A-A911-49A390A019E2}" dt="2024-06-30T17:32:21.072" v="350" actId="47"/>
        <pc:sldMkLst>
          <pc:docMk/>
          <pc:sldMk cId="3863439423" sldId="1427"/>
        </pc:sldMkLst>
        <pc:spChg chg="del">
          <ac:chgData name="Catarina Tavares" userId="24d9e2df-cc0e-4e8d-92b6-8b1a34daa05c" providerId="ADAL" clId="{88FBDDB7-5772-4F5A-A911-49A390A019E2}" dt="2024-06-24T12:18:06.583" v="66" actId="478"/>
          <ac:spMkLst>
            <pc:docMk/>
            <pc:sldMk cId="3863439423" sldId="1427"/>
            <ac:spMk id="12" creationId="{9AC641EE-50BF-9631-B8A2-018FC83916CB}"/>
          </ac:spMkLst>
        </pc:spChg>
        <pc:spChg chg="add mod">
          <ac:chgData name="Catarina Tavares" userId="24d9e2df-cc0e-4e8d-92b6-8b1a34daa05c" providerId="ADAL" clId="{88FBDDB7-5772-4F5A-A911-49A390A019E2}" dt="2024-06-24T12:20:19.701" v="85" actId="404"/>
          <ac:spMkLst>
            <pc:docMk/>
            <pc:sldMk cId="3863439423" sldId="1427"/>
            <ac:spMk id="20" creationId="{53A5C12D-D410-1324-78CF-C1D4CEDC22BA}"/>
          </ac:spMkLst>
        </pc:spChg>
      </pc:sldChg>
      <pc:sldChg chg="del">
        <pc:chgData name="Catarina Tavares" userId="24d9e2df-cc0e-4e8d-92b6-8b1a34daa05c" providerId="ADAL" clId="{88FBDDB7-5772-4F5A-A911-49A390A019E2}" dt="2024-06-24T12:18:47.046" v="68" actId="47"/>
        <pc:sldMkLst>
          <pc:docMk/>
          <pc:sldMk cId="3644273396" sldId="1428"/>
        </pc:sldMkLst>
      </pc:sldChg>
      <pc:sldChg chg="del">
        <pc:chgData name="Catarina Tavares" userId="24d9e2df-cc0e-4e8d-92b6-8b1a34daa05c" providerId="ADAL" clId="{88FBDDB7-5772-4F5A-A911-49A390A019E2}" dt="2024-06-30T23:49:04.860" v="998" actId="47"/>
        <pc:sldMkLst>
          <pc:docMk/>
          <pc:sldMk cId="2846279156" sldId="1429"/>
        </pc:sldMkLst>
      </pc:sldChg>
      <pc:sldChg chg="del">
        <pc:chgData name="Catarina Tavares" userId="24d9e2df-cc0e-4e8d-92b6-8b1a34daa05c" providerId="ADAL" clId="{88FBDDB7-5772-4F5A-A911-49A390A019E2}" dt="2024-06-30T23:49:06.176" v="999" actId="47"/>
        <pc:sldMkLst>
          <pc:docMk/>
          <pc:sldMk cId="3396957524" sldId="1430"/>
        </pc:sldMkLst>
      </pc:sldChg>
      <pc:sldChg chg="del">
        <pc:chgData name="Catarina Tavares" userId="24d9e2df-cc0e-4e8d-92b6-8b1a34daa05c" providerId="ADAL" clId="{88FBDDB7-5772-4F5A-A911-49A390A019E2}" dt="2024-06-30T23:49:07.503" v="1000" actId="47"/>
        <pc:sldMkLst>
          <pc:docMk/>
          <pc:sldMk cId="1782204049" sldId="1431"/>
        </pc:sldMkLst>
      </pc:sldChg>
      <pc:sldChg chg="modSp add mod">
        <pc:chgData name="Catarina Tavares" userId="24d9e2df-cc0e-4e8d-92b6-8b1a34daa05c" providerId="ADAL" clId="{88FBDDB7-5772-4F5A-A911-49A390A019E2}" dt="2024-07-01T06:16:38.638" v="1301" actId="1076"/>
        <pc:sldMkLst>
          <pc:docMk/>
          <pc:sldMk cId="1334640302" sldId="1432"/>
        </pc:sldMkLst>
        <pc:spChg chg="mod">
          <ac:chgData name="Catarina Tavares" userId="24d9e2df-cc0e-4e8d-92b6-8b1a34daa05c" providerId="ADAL" clId="{88FBDDB7-5772-4F5A-A911-49A390A019E2}" dt="2024-07-01T06:16:38.638" v="1301" actId="1076"/>
          <ac:spMkLst>
            <pc:docMk/>
            <pc:sldMk cId="1334640302" sldId="1432"/>
            <ac:spMk id="3" creationId="{5BFED678-17F7-6916-355A-4598D12E6175}"/>
          </ac:spMkLst>
        </pc:spChg>
      </pc:sldChg>
      <pc:sldChg chg="addSp modSp add mod">
        <pc:chgData name="Catarina Tavares" userId="24d9e2df-cc0e-4e8d-92b6-8b1a34daa05c" providerId="ADAL" clId="{88FBDDB7-5772-4F5A-A911-49A390A019E2}" dt="2024-06-30T17:31:28.477" v="348" actId="113"/>
        <pc:sldMkLst>
          <pc:docMk/>
          <pc:sldMk cId="2167388148" sldId="1433"/>
        </pc:sldMkLst>
        <pc:spChg chg="mod">
          <ac:chgData name="Catarina Tavares" userId="24d9e2df-cc0e-4e8d-92b6-8b1a34daa05c" providerId="ADAL" clId="{88FBDDB7-5772-4F5A-A911-49A390A019E2}" dt="2024-06-30T17:31:28.477" v="348" actId="113"/>
          <ac:spMkLst>
            <pc:docMk/>
            <pc:sldMk cId="2167388148" sldId="1433"/>
            <ac:spMk id="4" creationId="{84C08A5C-ED9B-402A-7DE1-6BA713DDFB5B}"/>
          </ac:spMkLst>
        </pc:spChg>
        <pc:spChg chg="ord">
          <ac:chgData name="Catarina Tavares" userId="24d9e2df-cc0e-4e8d-92b6-8b1a34daa05c" providerId="ADAL" clId="{88FBDDB7-5772-4F5A-A911-49A390A019E2}" dt="2024-06-30T17:29:41.174" v="313" actId="167"/>
          <ac:spMkLst>
            <pc:docMk/>
            <pc:sldMk cId="2167388148" sldId="1433"/>
            <ac:spMk id="18" creationId="{12C54BA0-9D25-D251-96D5-A000411B07B7}"/>
          </ac:spMkLst>
        </pc:spChg>
        <pc:picChg chg="add mod ord">
          <ac:chgData name="Catarina Tavares" userId="24d9e2df-cc0e-4e8d-92b6-8b1a34daa05c" providerId="ADAL" clId="{88FBDDB7-5772-4F5A-A911-49A390A019E2}" dt="2024-06-30T17:29:39.181" v="312" actId="167"/>
          <ac:picMkLst>
            <pc:docMk/>
            <pc:sldMk cId="2167388148" sldId="1433"/>
            <ac:picMk id="2" creationId="{C0C3D0C2-CDF0-B7E4-AA84-55DB55085BF2}"/>
          </ac:picMkLst>
        </pc:picChg>
      </pc:sldChg>
      <pc:sldChg chg="addSp modSp add mod">
        <pc:chgData name="Catarina Tavares" userId="24d9e2df-cc0e-4e8d-92b6-8b1a34daa05c" providerId="ADAL" clId="{88FBDDB7-5772-4F5A-A911-49A390A019E2}" dt="2024-06-30T23:47:02.057" v="988" actId="1076"/>
        <pc:sldMkLst>
          <pc:docMk/>
          <pc:sldMk cId="428512308" sldId="1434"/>
        </pc:sldMkLst>
        <pc:spChg chg="mod">
          <ac:chgData name="Catarina Tavares" userId="24d9e2df-cc0e-4e8d-92b6-8b1a34daa05c" providerId="ADAL" clId="{88FBDDB7-5772-4F5A-A911-49A390A019E2}" dt="2024-06-30T17:31:37.512" v="349" actId="113"/>
          <ac:spMkLst>
            <pc:docMk/>
            <pc:sldMk cId="428512308" sldId="1434"/>
            <ac:spMk id="4" creationId="{84C08A5C-ED9B-402A-7DE1-6BA713DDFB5B}"/>
          </ac:spMkLst>
        </pc:spChg>
        <pc:spChg chg="ord">
          <ac:chgData name="Catarina Tavares" userId="24d9e2df-cc0e-4e8d-92b6-8b1a34daa05c" providerId="ADAL" clId="{88FBDDB7-5772-4F5A-A911-49A390A019E2}" dt="2024-06-30T17:29:54.519" v="316" actId="167"/>
          <ac:spMkLst>
            <pc:docMk/>
            <pc:sldMk cId="428512308" sldId="1434"/>
            <ac:spMk id="18" creationId="{12C54BA0-9D25-D251-96D5-A000411B07B7}"/>
          </ac:spMkLst>
        </pc:spChg>
        <pc:picChg chg="add mod ord">
          <ac:chgData name="Catarina Tavares" userId="24d9e2df-cc0e-4e8d-92b6-8b1a34daa05c" providerId="ADAL" clId="{88FBDDB7-5772-4F5A-A911-49A390A019E2}" dt="2024-06-30T23:47:02.057" v="988" actId="1076"/>
          <ac:picMkLst>
            <pc:docMk/>
            <pc:sldMk cId="428512308" sldId="1434"/>
            <ac:picMk id="2" creationId="{E0FD5810-B9DF-6949-18DE-7C9E15FFEE74}"/>
          </ac:picMkLst>
        </pc:picChg>
        <pc:cxnChg chg="mod">
          <ac:chgData name="Catarina Tavares" userId="24d9e2df-cc0e-4e8d-92b6-8b1a34daa05c" providerId="ADAL" clId="{88FBDDB7-5772-4F5A-A911-49A390A019E2}" dt="2024-06-30T17:30:04.226" v="341" actId="1036"/>
          <ac:cxnSpMkLst>
            <pc:docMk/>
            <pc:sldMk cId="428512308" sldId="1434"/>
            <ac:cxnSpMk id="8" creationId="{36323559-537C-562C-BA2D-DA0A97648AD5}"/>
          </ac:cxnSpMkLst>
        </pc:cxnChg>
      </pc:sldChg>
      <pc:sldChg chg="addSp delSp modSp add mod">
        <pc:chgData name="Catarina Tavares" userId="24d9e2df-cc0e-4e8d-92b6-8b1a34daa05c" providerId="ADAL" clId="{88FBDDB7-5772-4F5A-A911-49A390A019E2}" dt="2024-06-30T23:46:55.584" v="987" actId="478"/>
        <pc:sldMkLst>
          <pc:docMk/>
          <pc:sldMk cId="2028960170" sldId="1435"/>
        </pc:sldMkLst>
        <pc:spChg chg="mod">
          <ac:chgData name="Catarina Tavares" userId="24d9e2df-cc0e-4e8d-92b6-8b1a34daa05c" providerId="ADAL" clId="{88FBDDB7-5772-4F5A-A911-49A390A019E2}" dt="2024-06-30T17:19:13.261" v="269"/>
          <ac:spMkLst>
            <pc:docMk/>
            <pc:sldMk cId="2028960170" sldId="1435"/>
            <ac:spMk id="4" creationId="{84C08A5C-ED9B-402A-7DE1-6BA713DDFB5B}"/>
          </ac:spMkLst>
        </pc:spChg>
        <pc:spChg chg="ord">
          <ac:chgData name="Catarina Tavares" userId="24d9e2df-cc0e-4e8d-92b6-8b1a34daa05c" providerId="ADAL" clId="{88FBDDB7-5772-4F5A-A911-49A390A019E2}" dt="2024-06-30T17:31:19.925" v="347" actId="167"/>
          <ac:spMkLst>
            <pc:docMk/>
            <pc:sldMk cId="2028960170" sldId="1435"/>
            <ac:spMk id="18" creationId="{12C54BA0-9D25-D251-96D5-A000411B07B7}"/>
          </ac:spMkLst>
        </pc:spChg>
        <pc:picChg chg="add del mod ord">
          <ac:chgData name="Catarina Tavares" userId="24d9e2df-cc0e-4e8d-92b6-8b1a34daa05c" providerId="ADAL" clId="{88FBDDB7-5772-4F5A-A911-49A390A019E2}" dt="2024-06-30T23:46:55.584" v="987" actId="478"/>
          <ac:picMkLst>
            <pc:docMk/>
            <pc:sldMk cId="2028960170" sldId="1435"/>
            <ac:picMk id="2" creationId="{FAC11008-FD29-305B-B53F-C49A69AC641B}"/>
          </ac:picMkLst>
        </pc:picChg>
        <pc:picChg chg="add mod ord">
          <ac:chgData name="Catarina Tavares" userId="24d9e2df-cc0e-4e8d-92b6-8b1a34daa05c" providerId="ADAL" clId="{88FBDDB7-5772-4F5A-A911-49A390A019E2}" dt="2024-06-30T17:31:14.542" v="346" actId="167"/>
          <ac:picMkLst>
            <pc:docMk/>
            <pc:sldMk cId="2028960170" sldId="1435"/>
            <ac:picMk id="3" creationId="{2D5B8983-1DA8-63E1-5B0A-87A12C370FF2}"/>
          </ac:picMkLst>
        </pc:picChg>
      </pc:sldChg>
      <pc:sldChg chg="modSp add del mod ord">
        <pc:chgData name="Catarina Tavares" userId="24d9e2df-cc0e-4e8d-92b6-8b1a34daa05c" providerId="ADAL" clId="{88FBDDB7-5772-4F5A-A911-49A390A019E2}" dt="2024-06-30T23:48:58.808" v="996" actId="47"/>
        <pc:sldMkLst>
          <pc:docMk/>
          <pc:sldMk cId="3963415303" sldId="1436"/>
        </pc:sldMkLst>
        <pc:spChg chg="mod">
          <ac:chgData name="Catarina Tavares" userId="24d9e2df-cc0e-4e8d-92b6-8b1a34daa05c" providerId="ADAL" clId="{88FBDDB7-5772-4F5A-A911-49A390A019E2}" dt="2024-06-30T17:40:33.899" v="351" actId="1076"/>
          <ac:spMkLst>
            <pc:docMk/>
            <pc:sldMk cId="3963415303" sldId="1436"/>
            <ac:spMk id="3" creationId="{5BFED678-17F7-6916-355A-4598D12E6175}"/>
          </ac:spMkLst>
        </pc:spChg>
      </pc:sldChg>
      <pc:sldChg chg="modSp add mod ord">
        <pc:chgData name="Catarina Tavares" userId="24d9e2df-cc0e-4e8d-92b6-8b1a34daa05c" providerId="ADAL" clId="{88FBDDB7-5772-4F5A-A911-49A390A019E2}" dt="2024-07-01T06:17:12.869" v="1309" actId="20577"/>
        <pc:sldMkLst>
          <pc:docMk/>
          <pc:sldMk cId="469805637" sldId="1437"/>
        </pc:sldMkLst>
        <pc:spChg chg="mod">
          <ac:chgData name="Catarina Tavares" userId="24d9e2df-cc0e-4e8d-92b6-8b1a34daa05c" providerId="ADAL" clId="{88FBDDB7-5772-4F5A-A911-49A390A019E2}" dt="2024-07-01T06:17:12.869" v="1309" actId="20577"/>
          <ac:spMkLst>
            <pc:docMk/>
            <pc:sldMk cId="469805637" sldId="1437"/>
            <ac:spMk id="3" creationId="{5BFED678-17F7-6916-355A-4598D12E6175}"/>
          </ac:spMkLst>
        </pc:spChg>
      </pc:sldChg>
      <pc:sldChg chg="modSp add del mod ord">
        <pc:chgData name="Catarina Tavares" userId="24d9e2df-cc0e-4e8d-92b6-8b1a34daa05c" providerId="ADAL" clId="{88FBDDB7-5772-4F5A-A911-49A390A019E2}" dt="2024-06-30T17:32:21.072" v="350" actId="47"/>
        <pc:sldMkLst>
          <pc:docMk/>
          <pc:sldMk cId="554686203" sldId="1438"/>
        </pc:sldMkLst>
        <pc:spChg chg="mod">
          <ac:chgData name="Catarina Tavares" userId="24d9e2df-cc0e-4e8d-92b6-8b1a34daa05c" providerId="ADAL" clId="{88FBDDB7-5772-4F5A-A911-49A390A019E2}" dt="2024-06-24T12:20:43.880" v="89" actId="1076"/>
          <ac:spMkLst>
            <pc:docMk/>
            <pc:sldMk cId="554686203" sldId="1438"/>
            <ac:spMk id="13" creationId="{51B87FDB-9A99-7F80-406D-53D954610DF6}"/>
          </ac:spMkLst>
        </pc:spChg>
        <pc:spChg chg="mod">
          <ac:chgData name="Catarina Tavares" userId="24d9e2df-cc0e-4e8d-92b6-8b1a34daa05c" providerId="ADAL" clId="{88FBDDB7-5772-4F5A-A911-49A390A019E2}" dt="2024-06-24T12:20:56.002" v="92" actId="404"/>
          <ac:spMkLst>
            <pc:docMk/>
            <pc:sldMk cId="554686203" sldId="1438"/>
            <ac:spMk id="20" creationId="{53A5C12D-D410-1324-78CF-C1D4CEDC22BA}"/>
          </ac:spMkLst>
        </pc:spChg>
      </pc:sldChg>
      <pc:sldChg chg="addSp delSp modSp add mod">
        <pc:chgData name="Catarina Tavares" userId="24d9e2df-cc0e-4e8d-92b6-8b1a34daa05c" providerId="ADAL" clId="{88FBDDB7-5772-4F5A-A911-49A390A019E2}" dt="2024-06-30T17:51:50.790" v="423"/>
        <pc:sldMkLst>
          <pc:docMk/>
          <pc:sldMk cId="1698685642" sldId="1439"/>
        </pc:sldMkLst>
        <pc:spChg chg="add del mod">
          <ac:chgData name="Catarina Tavares" userId="24d9e2df-cc0e-4e8d-92b6-8b1a34daa05c" providerId="ADAL" clId="{88FBDDB7-5772-4F5A-A911-49A390A019E2}" dt="2024-06-30T17:12:45.853" v="258" actId="478"/>
          <ac:spMkLst>
            <pc:docMk/>
            <pc:sldMk cId="1698685642" sldId="1439"/>
            <ac:spMk id="3" creationId="{5A1B05AC-AEB4-D807-C49A-E3E6E69834DC}"/>
          </ac:spMkLst>
        </pc:spChg>
        <pc:spChg chg="add mod">
          <ac:chgData name="Catarina Tavares" userId="24d9e2df-cc0e-4e8d-92b6-8b1a34daa05c" providerId="ADAL" clId="{88FBDDB7-5772-4F5A-A911-49A390A019E2}" dt="2024-06-30T17:12:46.773" v="259"/>
          <ac:spMkLst>
            <pc:docMk/>
            <pc:sldMk cId="1698685642" sldId="1439"/>
            <ac:spMk id="4" creationId="{574AEAAA-2ACC-1F3F-EACF-7F44E98E5D9A}"/>
          </ac:spMkLst>
        </pc:spChg>
        <pc:spChg chg="add del mod">
          <ac:chgData name="Catarina Tavares" userId="24d9e2df-cc0e-4e8d-92b6-8b1a34daa05c" providerId="ADAL" clId="{88FBDDB7-5772-4F5A-A911-49A390A019E2}" dt="2024-06-30T17:42:09.832" v="355" actId="1076"/>
          <ac:spMkLst>
            <pc:docMk/>
            <pc:sldMk cId="1698685642" sldId="1439"/>
            <ac:spMk id="5" creationId="{38029F3D-B1B9-B9A0-079A-370AAC2ED2DA}"/>
          </ac:spMkLst>
        </pc:spChg>
        <pc:spChg chg="add del mod">
          <ac:chgData name="Catarina Tavares" userId="24d9e2df-cc0e-4e8d-92b6-8b1a34daa05c" providerId="ADAL" clId="{88FBDDB7-5772-4F5A-A911-49A390A019E2}" dt="2024-06-30T17:12:51.850" v="261" actId="478"/>
          <ac:spMkLst>
            <pc:docMk/>
            <pc:sldMk cId="1698685642" sldId="1439"/>
            <ac:spMk id="10" creationId="{4A42CF4F-1DF0-FE21-BECD-304A8A0296E1}"/>
          </ac:spMkLst>
        </pc:spChg>
        <pc:spChg chg="add del mod">
          <ac:chgData name="Catarina Tavares" userId="24d9e2df-cc0e-4e8d-92b6-8b1a34daa05c" providerId="ADAL" clId="{88FBDDB7-5772-4F5A-A911-49A390A019E2}" dt="2024-06-30T17:12:51.850" v="261" actId="478"/>
          <ac:spMkLst>
            <pc:docMk/>
            <pc:sldMk cId="1698685642" sldId="1439"/>
            <ac:spMk id="11" creationId="{9A1A3F43-E831-B518-87E7-20A29B884926}"/>
          </ac:spMkLst>
        </pc:spChg>
        <pc:spChg chg="add del mod">
          <ac:chgData name="Catarina Tavares" userId="24d9e2df-cc0e-4e8d-92b6-8b1a34daa05c" providerId="ADAL" clId="{88FBDDB7-5772-4F5A-A911-49A390A019E2}" dt="2024-06-30T17:12:51.850" v="261" actId="478"/>
          <ac:spMkLst>
            <pc:docMk/>
            <pc:sldMk cId="1698685642" sldId="1439"/>
            <ac:spMk id="12" creationId="{32C5D969-7B73-FB06-4381-D0D87267B06A}"/>
          </ac:spMkLst>
        </pc:spChg>
        <pc:picChg chg="add del mod">
          <ac:chgData name="Catarina Tavares" userId="24d9e2df-cc0e-4e8d-92b6-8b1a34daa05c" providerId="ADAL" clId="{88FBDDB7-5772-4F5A-A911-49A390A019E2}" dt="2024-06-30T17:51:45.621" v="419" actId="478"/>
          <ac:picMkLst>
            <pc:docMk/>
            <pc:sldMk cId="1698685642" sldId="1439"/>
            <ac:picMk id="13" creationId="{CEDDC319-EB6B-5192-83AC-FEAAAD755ADD}"/>
          </ac:picMkLst>
        </pc:picChg>
        <pc:picChg chg="add mod">
          <ac:chgData name="Catarina Tavares" userId="24d9e2df-cc0e-4e8d-92b6-8b1a34daa05c" providerId="ADAL" clId="{88FBDDB7-5772-4F5A-A911-49A390A019E2}" dt="2024-06-30T17:51:50.790" v="423"/>
          <ac:picMkLst>
            <pc:docMk/>
            <pc:sldMk cId="1698685642" sldId="1439"/>
            <ac:picMk id="18" creationId="{6D67D4D4-0D25-F4CE-419A-86A1ED13483C}"/>
          </ac:picMkLst>
        </pc:picChg>
        <pc:picChg chg="del">
          <ac:chgData name="Catarina Tavares" userId="24d9e2df-cc0e-4e8d-92b6-8b1a34daa05c" providerId="ADAL" clId="{88FBDDB7-5772-4F5A-A911-49A390A019E2}" dt="2024-06-30T17:42:15.098" v="356" actId="478"/>
          <ac:picMkLst>
            <pc:docMk/>
            <pc:sldMk cId="1698685642" sldId="1439"/>
            <ac:picMk id="20" creationId="{1A1BF935-BA34-870F-669C-81F9D55AF057}"/>
          </ac:picMkLst>
        </pc:picChg>
        <pc:picChg chg="del">
          <ac:chgData name="Catarina Tavares" userId="24d9e2df-cc0e-4e8d-92b6-8b1a34daa05c" providerId="ADAL" clId="{88FBDDB7-5772-4F5A-A911-49A390A019E2}" dt="2024-06-30T17:51:47.067" v="420" actId="478"/>
          <ac:picMkLst>
            <pc:docMk/>
            <pc:sldMk cId="1698685642" sldId="1439"/>
            <ac:picMk id="21" creationId="{A02564BF-9397-6A44-550D-D6CEBD0AB020}"/>
          </ac:picMkLst>
        </pc:picChg>
        <pc:picChg chg="del">
          <ac:chgData name="Catarina Tavares" userId="24d9e2df-cc0e-4e8d-92b6-8b1a34daa05c" providerId="ADAL" clId="{88FBDDB7-5772-4F5A-A911-49A390A019E2}" dt="2024-06-30T17:51:49.720" v="422" actId="478"/>
          <ac:picMkLst>
            <pc:docMk/>
            <pc:sldMk cId="1698685642" sldId="1439"/>
            <ac:picMk id="22" creationId="{E0219B0E-A831-B5DA-B342-3E02DEAE6700}"/>
          </ac:picMkLst>
        </pc:picChg>
        <pc:picChg chg="del">
          <ac:chgData name="Catarina Tavares" userId="24d9e2df-cc0e-4e8d-92b6-8b1a34daa05c" providerId="ADAL" clId="{88FBDDB7-5772-4F5A-A911-49A390A019E2}" dt="2024-06-30T17:51:48.528" v="421" actId="478"/>
          <ac:picMkLst>
            <pc:docMk/>
            <pc:sldMk cId="1698685642" sldId="1439"/>
            <ac:picMk id="23" creationId="{33156460-1BEF-E274-9AB5-5D147F02BFC4}"/>
          </ac:picMkLst>
        </pc:picChg>
        <pc:picChg chg="add mod">
          <ac:chgData name="Catarina Tavares" userId="24d9e2df-cc0e-4e8d-92b6-8b1a34daa05c" providerId="ADAL" clId="{88FBDDB7-5772-4F5A-A911-49A390A019E2}" dt="2024-06-30T17:51:50.790" v="423"/>
          <ac:picMkLst>
            <pc:docMk/>
            <pc:sldMk cId="1698685642" sldId="1439"/>
            <ac:picMk id="24" creationId="{4BA3595A-7367-AFED-F51C-7C55A388508A}"/>
          </ac:picMkLst>
        </pc:picChg>
        <pc:picChg chg="add mod">
          <ac:chgData name="Catarina Tavares" userId="24d9e2df-cc0e-4e8d-92b6-8b1a34daa05c" providerId="ADAL" clId="{88FBDDB7-5772-4F5A-A911-49A390A019E2}" dt="2024-06-30T17:51:50.790" v="423"/>
          <ac:picMkLst>
            <pc:docMk/>
            <pc:sldMk cId="1698685642" sldId="1439"/>
            <ac:picMk id="25" creationId="{C118BC16-A373-5A3C-73A8-B55FDE13336D}"/>
          </ac:picMkLst>
        </pc:picChg>
        <pc:picChg chg="add mod">
          <ac:chgData name="Catarina Tavares" userId="24d9e2df-cc0e-4e8d-92b6-8b1a34daa05c" providerId="ADAL" clId="{88FBDDB7-5772-4F5A-A911-49A390A019E2}" dt="2024-06-30T17:51:50.790" v="423"/>
          <ac:picMkLst>
            <pc:docMk/>
            <pc:sldMk cId="1698685642" sldId="1439"/>
            <ac:picMk id="26" creationId="{16A0845E-BD11-F364-9610-70B7791BE864}"/>
          </ac:picMkLst>
        </pc:picChg>
      </pc:sldChg>
      <pc:sldChg chg="addSp delSp modSp add mod">
        <pc:chgData name="Catarina Tavares" userId="24d9e2df-cc0e-4e8d-92b6-8b1a34daa05c" providerId="ADAL" clId="{88FBDDB7-5772-4F5A-A911-49A390A019E2}" dt="2024-06-30T17:51:34.844" v="418"/>
        <pc:sldMkLst>
          <pc:docMk/>
          <pc:sldMk cId="873892658" sldId="1440"/>
        </pc:sldMkLst>
        <pc:spChg chg="add del mod">
          <ac:chgData name="Catarina Tavares" userId="24d9e2df-cc0e-4e8d-92b6-8b1a34daa05c" providerId="ADAL" clId="{88FBDDB7-5772-4F5A-A911-49A390A019E2}" dt="2024-06-30T17:12:33.946" v="255" actId="478"/>
          <ac:spMkLst>
            <pc:docMk/>
            <pc:sldMk cId="873892658" sldId="1440"/>
            <ac:spMk id="3" creationId="{E7C67688-61BB-CAF1-5904-C54FB9CD2960}"/>
          </ac:spMkLst>
        </pc:spChg>
        <pc:spChg chg="add del mod">
          <ac:chgData name="Catarina Tavares" userId="24d9e2df-cc0e-4e8d-92b6-8b1a34daa05c" providerId="ADAL" clId="{88FBDDB7-5772-4F5A-A911-49A390A019E2}" dt="2024-06-30T17:12:33.946" v="255" actId="478"/>
          <ac:spMkLst>
            <pc:docMk/>
            <pc:sldMk cId="873892658" sldId="1440"/>
            <ac:spMk id="4" creationId="{393097F1-97F7-EE3F-DDC3-A8B90788AC7B}"/>
          </ac:spMkLst>
        </pc:spChg>
        <pc:spChg chg="add del mod">
          <ac:chgData name="Catarina Tavares" userId="24d9e2df-cc0e-4e8d-92b6-8b1a34daa05c" providerId="ADAL" clId="{88FBDDB7-5772-4F5A-A911-49A390A019E2}" dt="2024-06-30T17:08:27.888" v="183" actId="21"/>
          <ac:spMkLst>
            <pc:docMk/>
            <pc:sldMk cId="873892658" sldId="1440"/>
            <ac:spMk id="9" creationId="{E08AA506-1DAD-157C-B77E-3E3435995EA0}"/>
          </ac:spMkLst>
        </pc:spChg>
        <pc:spChg chg="add mod">
          <ac:chgData name="Catarina Tavares" userId="24d9e2df-cc0e-4e8d-92b6-8b1a34daa05c" providerId="ADAL" clId="{88FBDDB7-5772-4F5A-A911-49A390A019E2}" dt="2024-06-30T17:12:35.225" v="256"/>
          <ac:spMkLst>
            <pc:docMk/>
            <pc:sldMk cId="873892658" sldId="1440"/>
            <ac:spMk id="10" creationId="{AAB9C407-68FC-9D87-6126-72A74CCF4DDD}"/>
          </ac:spMkLst>
        </pc:spChg>
        <pc:spChg chg="add mod">
          <ac:chgData name="Catarina Tavares" userId="24d9e2df-cc0e-4e8d-92b6-8b1a34daa05c" providerId="ADAL" clId="{88FBDDB7-5772-4F5A-A911-49A390A019E2}" dt="2024-06-30T17:12:35.225" v="256"/>
          <ac:spMkLst>
            <pc:docMk/>
            <pc:sldMk cId="873892658" sldId="1440"/>
            <ac:spMk id="11" creationId="{6C61FBEC-18BD-6F1E-FD51-D75AF7D226C1}"/>
          </ac:spMkLst>
        </pc:spChg>
        <pc:spChg chg="add del mod">
          <ac:chgData name="Catarina Tavares" userId="24d9e2df-cc0e-4e8d-92b6-8b1a34daa05c" providerId="ADAL" clId="{88FBDDB7-5772-4F5A-A911-49A390A019E2}" dt="2024-06-30T17:12:41.862" v="257" actId="478"/>
          <ac:spMkLst>
            <pc:docMk/>
            <pc:sldMk cId="873892658" sldId="1440"/>
            <ac:spMk id="12" creationId="{1362B545-CD27-B2E9-ADD2-1E5EE0318C5A}"/>
          </ac:spMkLst>
        </pc:spChg>
        <pc:spChg chg="add del mod">
          <ac:chgData name="Catarina Tavares" userId="24d9e2df-cc0e-4e8d-92b6-8b1a34daa05c" providerId="ADAL" clId="{88FBDDB7-5772-4F5A-A911-49A390A019E2}" dt="2024-06-30T17:12:41.862" v="257" actId="478"/>
          <ac:spMkLst>
            <pc:docMk/>
            <pc:sldMk cId="873892658" sldId="1440"/>
            <ac:spMk id="13" creationId="{677152B2-8243-D2CE-9A83-4D1B93F36F16}"/>
          </ac:spMkLst>
        </pc:spChg>
        <pc:spChg chg="del mod">
          <ac:chgData name="Catarina Tavares" userId="24d9e2df-cc0e-4e8d-92b6-8b1a34daa05c" providerId="ADAL" clId="{88FBDDB7-5772-4F5A-A911-49A390A019E2}" dt="2024-06-30T17:06:39.339" v="150" actId="478"/>
          <ac:spMkLst>
            <pc:docMk/>
            <pc:sldMk cId="873892658" sldId="1440"/>
            <ac:spMk id="24" creationId="{FA3D563E-A9E9-9B07-4123-15D51B6B62D2}"/>
          </ac:spMkLst>
        </pc:spChg>
        <pc:picChg chg="add mod">
          <ac:chgData name="Catarina Tavares" userId="24d9e2df-cc0e-4e8d-92b6-8b1a34daa05c" providerId="ADAL" clId="{88FBDDB7-5772-4F5A-A911-49A390A019E2}" dt="2024-06-30T17:51:34.844" v="418"/>
          <ac:picMkLst>
            <pc:docMk/>
            <pc:sldMk cId="873892658" sldId="1440"/>
            <ac:picMk id="18" creationId="{3BD35AF9-6957-1B04-2D2B-01D25FE7F320}"/>
          </ac:picMkLst>
        </pc:picChg>
        <pc:picChg chg="del">
          <ac:chgData name="Catarina Tavares" userId="24d9e2df-cc0e-4e8d-92b6-8b1a34daa05c" providerId="ADAL" clId="{88FBDDB7-5772-4F5A-A911-49A390A019E2}" dt="2024-06-30T17:51:33.508" v="417" actId="478"/>
          <ac:picMkLst>
            <pc:docMk/>
            <pc:sldMk cId="873892658" sldId="1440"/>
            <ac:picMk id="20" creationId="{1A1BF935-BA34-870F-669C-81F9D55AF057}"/>
          </ac:picMkLst>
        </pc:picChg>
        <pc:picChg chg="del">
          <ac:chgData name="Catarina Tavares" userId="24d9e2df-cc0e-4e8d-92b6-8b1a34daa05c" providerId="ADAL" clId="{88FBDDB7-5772-4F5A-A911-49A390A019E2}" dt="2024-06-30T17:51:31.763" v="416" actId="478"/>
          <ac:picMkLst>
            <pc:docMk/>
            <pc:sldMk cId="873892658" sldId="1440"/>
            <ac:picMk id="21" creationId="{A02564BF-9397-6A44-550D-D6CEBD0AB020}"/>
          </ac:picMkLst>
        </pc:picChg>
        <pc:picChg chg="del">
          <ac:chgData name="Catarina Tavares" userId="24d9e2df-cc0e-4e8d-92b6-8b1a34daa05c" providerId="ADAL" clId="{88FBDDB7-5772-4F5A-A911-49A390A019E2}" dt="2024-06-30T17:51:29.234" v="414" actId="478"/>
          <ac:picMkLst>
            <pc:docMk/>
            <pc:sldMk cId="873892658" sldId="1440"/>
            <ac:picMk id="22" creationId="{E0219B0E-A831-B5DA-B342-3E02DEAE6700}"/>
          </ac:picMkLst>
        </pc:picChg>
        <pc:picChg chg="del">
          <ac:chgData name="Catarina Tavares" userId="24d9e2df-cc0e-4e8d-92b6-8b1a34daa05c" providerId="ADAL" clId="{88FBDDB7-5772-4F5A-A911-49A390A019E2}" dt="2024-06-30T17:51:30.554" v="415" actId="478"/>
          <ac:picMkLst>
            <pc:docMk/>
            <pc:sldMk cId="873892658" sldId="1440"/>
            <ac:picMk id="23" creationId="{33156460-1BEF-E274-9AB5-5D147F02BFC4}"/>
          </ac:picMkLst>
        </pc:picChg>
        <pc:picChg chg="add mod">
          <ac:chgData name="Catarina Tavares" userId="24d9e2df-cc0e-4e8d-92b6-8b1a34daa05c" providerId="ADAL" clId="{88FBDDB7-5772-4F5A-A911-49A390A019E2}" dt="2024-06-30T17:51:34.844" v="418"/>
          <ac:picMkLst>
            <pc:docMk/>
            <pc:sldMk cId="873892658" sldId="1440"/>
            <ac:picMk id="25" creationId="{B1EDC6FF-1843-670F-7070-62A799A7E4B7}"/>
          </ac:picMkLst>
        </pc:picChg>
        <pc:picChg chg="add mod">
          <ac:chgData name="Catarina Tavares" userId="24d9e2df-cc0e-4e8d-92b6-8b1a34daa05c" providerId="ADAL" clId="{88FBDDB7-5772-4F5A-A911-49A390A019E2}" dt="2024-06-30T17:51:34.844" v="418"/>
          <ac:picMkLst>
            <pc:docMk/>
            <pc:sldMk cId="873892658" sldId="1440"/>
            <ac:picMk id="26" creationId="{1438B938-DED6-E556-F0C3-9CE44B9D9CEA}"/>
          </ac:picMkLst>
        </pc:picChg>
        <pc:picChg chg="add mod">
          <ac:chgData name="Catarina Tavares" userId="24d9e2df-cc0e-4e8d-92b6-8b1a34daa05c" providerId="ADAL" clId="{88FBDDB7-5772-4F5A-A911-49A390A019E2}" dt="2024-06-30T17:51:34.844" v="418"/>
          <ac:picMkLst>
            <pc:docMk/>
            <pc:sldMk cId="873892658" sldId="1440"/>
            <ac:picMk id="27" creationId="{6BA2BD39-2B46-49C7-1B36-A6E92E1ABEA8}"/>
          </ac:picMkLst>
        </pc:picChg>
      </pc:sldChg>
      <pc:sldChg chg="addSp delSp modSp add mod">
        <pc:chgData name="Catarina Tavares" userId="24d9e2df-cc0e-4e8d-92b6-8b1a34daa05c" providerId="ADAL" clId="{88FBDDB7-5772-4F5A-A911-49A390A019E2}" dt="2024-06-30T17:51:25.042" v="413"/>
        <pc:sldMkLst>
          <pc:docMk/>
          <pc:sldMk cId="2857452207" sldId="1441"/>
        </pc:sldMkLst>
        <pc:spChg chg="add del mod">
          <ac:chgData name="Catarina Tavares" userId="24d9e2df-cc0e-4e8d-92b6-8b1a34daa05c" providerId="ADAL" clId="{88FBDDB7-5772-4F5A-A911-49A390A019E2}" dt="2024-06-30T17:12:24.450" v="252" actId="478"/>
          <ac:spMkLst>
            <pc:docMk/>
            <pc:sldMk cId="2857452207" sldId="1441"/>
            <ac:spMk id="4" creationId="{183C713B-212F-56FB-2F75-897F3F6722BF}"/>
          </ac:spMkLst>
        </pc:spChg>
        <pc:spChg chg="add del">
          <ac:chgData name="Catarina Tavares" userId="24d9e2df-cc0e-4e8d-92b6-8b1a34daa05c" providerId="ADAL" clId="{88FBDDB7-5772-4F5A-A911-49A390A019E2}" dt="2024-06-30T17:51:12.360" v="409" actId="478"/>
          <ac:spMkLst>
            <pc:docMk/>
            <pc:sldMk cId="2857452207" sldId="1441"/>
            <ac:spMk id="6" creationId="{05110B98-9409-9BFC-AFAD-B97D35AAD702}"/>
          </ac:spMkLst>
        </pc:spChg>
        <pc:spChg chg="add del">
          <ac:chgData name="Catarina Tavares" userId="24d9e2df-cc0e-4e8d-92b6-8b1a34daa05c" providerId="ADAL" clId="{88FBDDB7-5772-4F5A-A911-49A390A019E2}" dt="2024-06-30T17:51:12.360" v="409" actId="478"/>
          <ac:spMkLst>
            <pc:docMk/>
            <pc:sldMk cId="2857452207" sldId="1441"/>
            <ac:spMk id="8" creationId="{A160C314-5090-C602-F78B-45101D944D6A}"/>
          </ac:spMkLst>
        </pc:spChg>
        <pc:spChg chg="add del mod">
          <ac:chgData name="Catarina Tavares" userId="24d9e2df-cc0e-4e8d-92b6-8b1a34daa05c" providerId="ADAL" clId="{88FBDDB7-5772-4F5A-A911-49A390A019E2}" dt="2024-06-30T17:12:24.450" v="252" actId="478"/>
          <ac:spMkLst>
            <pc:docMk/>
            <pc:sldMk cId="2857452207" sldId="1441"/>
            <ac:spMk id="9" creationId="{E08AA506-1DAD-157C-B77E-3E3435995EA0}"/>
          </ac:spMkLst>
        </pc:spChg>
        <pc:spChg chg="del">
          <ac:chgData name="Catarina Tavares" userId="24d9e2df-cc0e-4e8d-92b6-8b1a34daa05c" providerId="ADAL" clId="{88FBDDB7-5772-4F5A-A911-49A390A019E2}" dt="2024-06-30T17:06:44.217" v="152" actId="478"/>
          <ac:spMkLst>
            <pc:docMk/>
            <pc:sldMk cId="2857452207" sldId="1441"/>
            <ac:spMk id="10" creationId="{AF6D1A38-0F17-84ED-CF94-0C54B3A4273B}"/>
          </ac:spMkLst>
        </pc:spChg>
        <pc:spChg chg="add mod">
          <ac:chgData name="Catarina Tavares" userId="24d9e2df-cc0e-4e8d-92b6-8b1a34daa05c" providerId="ADAL" clId="{88FBDDB7-5772-4F5A-A911-49A390A019E2}" dt="2024-06-30T17:12:25.547" v="253"/>
          <ac:spMkLst>
            <pc:docMk/>
            <pc:sldMk cId="2857452207" sldId="1441"/>
            <ac:spMk id="11" creationId="{E8197612-A4E2-7DC6-694E-42DBA5EEB6C3}"/>
          </ac:spMkLst>
        </pc:spChg>
        <pc:spChg chg="add mod">
          <ac:chgData name="Catarina Tavares" userId="24d9e2df-cc0e-4e8d-92b6-8b1a34daa05c" providerId="ADAL" clId="{88FBDDB7-5772-4F5A-A911-49A390A019E2}" dt="2024-06-30T17:12:25.547" v="253"/>
          <ac:spMkLst>
            <pc:docMk/>
            <pc:sldMk cId="2857452207" sldId="1441"/>
            <ac:spMk id="12" creationId="{92A06136-766E-0D7F-AF91-97B3F1F12DA9}"/>
          </ac:spMkLst>
        </pc:spChg>
        <pc:spChg chg="add mod">
          <ac:chgData name="Catarina Tavares" userId="24d9e2df-cc0e-4e8d-92b6-8b1a34daa05c" providerId="ADAL" clId="{88FBDDB7-5772-4F5A-A911-49A390A019E2}" dt="2024-06-30T17:12:25.547" v="253"/>
          <ac:spMkLst>
            <pc:docMk/>
            <pc:sldMk cId="2857452207" sldId="1441"/>
            <ac:spMk id="13" creationId="{AEC570F6-601F-2770-F358-63B87DB4E1DA}"/>
          </ac:spMkLst>
        </pc:spChg>
        <pc:spChg chg="add del mod">
          <ac:chgData name="Catarina Tavares" userId="24d9e2df-cc0e-4e8d-92b6-8b1a34daa05c" providerId="ADAL" clId="{88FBDDB7-5772-4F5A-A911-49A390A019E2}" dt="2024-06-30T17:12:29.813" v="254" actId="478"/>
          <ac:spMkLst>
            <pc:docMk/>
            <pc:sldMk cId="2857452207" sldId="1441"/>
            <ac:spMk id="18" creationId="{9A4174E5-30F4-9EFA-73F1-FA37AA06C144}"/>
          </ac:spMkLst>
        </pc:spChg>
        <pc:spChg chg="del mod">
          <ac:chgData name="Catarina Tavares" userId="24d9e2df-cc0e-4e8d-92b6-8b1a34daa05c" providerId="ADAL" clId="{88FBDDB7-5772-4F5A-A911-49A390A019E2}" dt="2024-06-30T17:12:24.450" v="252" actId="478"/>
          <ac:spMkLst>
            <pc:docMk/>
            <pc:sldMk cId="2857452207" sldId="1441"/>
            <ac:spMk id="25" creationId="{05914352-0EB1-A105-AAAE-92793362CF2B}"/>
          </ac:spMkLst>
        </pc:spChg>
        <pc:picChg chg="add del">
          <ac:chgData name="Catarina Tavares" userId="24d9e2df-cc0e-4e8d-92b6-8b1a34daa05c" providerId="ADAL" clId="{88FBDDB7-5772-4F5A-A911-49A390A019E2}" dt="2024-06-30T17:51:23.346" v="412" actId="478"/>
          <ac:picMkLst>
            <pc:docMk/>
            <pc:sldMk cId="2857452207" sldId="1441"/>
            <ac:picMk id="20" creationId="{1A1BF935-BA34-870F-669C-81F9D55AF057}"/>
          </ac:picMkLst>
        </pc:picChg>
        <pc:picChg chg="add del">
          <ac:chgData name="Catarina Tavares" userId="24d9e2df-cc0e-4e8d-92b6-8b1a34daa05c" providerId="ADAL" clId="{88FBDDB7-5772-4F5A-A911-49A390A019E2}" dt="2024-06-30T17:51:18.142" v="411" actId="478"/>
          <ac:picMkLst>
            <pc:docMk/>
            <pc:sldMk cId="2857452207" sldId="1441"/>
            <ac:picMk id="21" creationId="{A02564BF-9397-6A44-550D-D6CEBD0AB020}"/>
          </ac:picMkLst>
        </pc:picChg>
        <pc:picChg chg="del">
          <ac:chgData name="Catarina Tavares" userId="24d9e2df-cc0e-4e8d-92b6-8b1a34daa05c" providerId="ADAL" clId="{88FBDDB7-5772-4F5A-A911-49A390A019E2}" dt="2024-06-30T17:51:15.941" v="410" actId="478"/>
          <ac:picMkLst>
            <pc:docMk/>
            <pc:sldMk cId="2857452207" sldId="1441"/>
            <ac:picMk id="22" creationId="{E0219B0E-A831-B5DA-B342-3E02DEAE6700}"/>
          </ac:picMkLst>
        </pc:picChg>
        <pc:picChg chg="del">
          <ac:chgData name="Catarina Tavares" userId="24d9e2df-cc0e-4e8d-92b6-8b1a34daa05c" providerId="ADAL" clId="{88FBDDB7-5772-4F5A-A911-49A390A019E2}" dt="2024-06-30T17:51:15.941" v="410" actId="478"/>
          <ac:picMkLst>
            <pc:docMk/>
            <pc:sldMk cId="2857452207" sldId="1441"/>
            <ac:picMk id="23" creationId="{33156460-1BEF-E274-9AB5-5D147F02BFC4}"/>
          </ac:picMkLst>
        </pc:picChg>
        <pc:picChg chg="add mod">
          <ac:chgData name="Catarina Tavares" userId="24d9e2df-cc0e-4e8d-92b6-8b1a34daa05c" providerId="ADAL" clId="{88FBDDB7-5772-4F5A-A911-49A390A019E2}" dt="2024-06-30T17:51:25.042" v="413"/>
          <ac:picMkLst>
            <pc:docMk/>
            <pc:sldMk cId="2857452207" sldId="1441"/>
            <ac:picMk id="24" creationId="{7A7AC7F8-E3E4-9294-8BB0-3EDF6B53C9BF}"/>
          </ac:picMkLst>
        </pc:picChg>
        <pc:picChg chg="add mod">
          <ac:chgData name="Catarina Tavares" userId="24d9e2df-cc0e-4e8d-92b6-8b1a34daa05c" providerId="ADAL" clId="{88FBDDB7-5772-4F5A-A911-49A390A019E2}" dt="2024-06-30T17:51:25.042" v="413"/>
          <ac:picMkLst>
            <pc:docMk/>
            <pc:sldMk cId="2857452207" sldId="1441"/>
            <ac:picMk id="26" creationId="{1BDA5022-D31E-0B43-9594-7ED69982F1BF}"/>
          </ac:picMkLst>
        </pc:picChg>
        <pc:picChg chg="add mod">
          <ac:chgData name="Catarina Tavares" userId="24d9e2df-cc0e-4e8d-92b6-8b1a34daa05c" providerId="ADAL" clId="{88FBDDB7-5772-4F5A-A911-49A390A019E2}" dt="2024-06-30T17:51:25.042" v="413"/>
          <ac:picMkLst>
            <pc:docMk/>
            <pc:sldMk cId="2857452207" sldId="1441"/>
            <ac:picMk id="27" creationId="{775B68E2-C8A6-CE58-95ED-EDA816F5C4C2}"/>
          </ac:picMkLst>
        </pc:picChg>
        <pc:picChg chg="add mod">
          <ac:chgData name="Catarina Tavares" userId="24d9e2df-cc0e-4e8d-92b6-8b1a34daa05c" providerId="ADAL" clId="{88FBDDB7-5772-4F5A-A911-49A390A019E2}" dt="2024-06-30T17:51:25.042" v="413"/>
          <ac:picMkLst>
            <pc:docMk/>
            <pc:sldMk cId="2857452207" sldId="1441"/>
            <ac:picMk id="28" creationId="{4C14CCDA-3AD7-7319-5614-5958BDC236F6}"/>
          </ac:picMkLst>
        </pc:picChg>
      </pc:sldChg>
      <pc:sldChg chg="addSp delSp modSp add mod">
        <pc:chgData name="Catarina Tavares" userId="24d9e2df-cc0e-4e8d-92b6-8b1a34daa05c" providerId="ADAL" clId="{88FBDDB7-5772-4F5A-A911-49A390A019E2}" dt="2024-06-30T17:50:48.327" v="407" actId="1076"/>
        <pc:sldMkLst>
          <pc:docMk/>
          <pc:sldMk cId="2013930646" sldId="1442"/>
        </pc:sldMkLst>
        <pc:spChg chg="add mod">
          <ac:chgData name="Catarina Tavares" userId="24d9e2df-cc0e-4e8d-92b6-8b1a34daa05c" providerId="ADAL" clId="{88FBDDB7-5772-4F5A-A911-49A390A019E2}" dt="2024-06-30T17:11:09.589" v="234" actId="1038"/>
          <ac:spMkLst>
            <pc:docMk/>
            <pc:sldMk cId="2013930646" sldId="1442"/>
            <ac:spMk id="4" creationId="{5EB96654-56DC-20E4-1510-50C2ED17DAB4}"/>
          </ac:spMkLst>
        </pc:spChg>
        <pc:spChg chg="mod">
          <ac:chgData name="Catarina Tavares" userId="24d9e2df-cc0e-4e8d-92b6-8b1a34daa05c" providerId="ADAL" clId="{88FBDDB7-5772-4F5A-A911-49A390A019E2}" dt="2024-06-30T17:47:12.314" v="376" actId="1076"/>
          <ac:spMkLst>
            <pc:docMk/>
            <pc:sldMk cId="2013930646" sldId="1442"/>
            <ac:spMk id="6" creationId="{05110B98-9409-9BFC-AFAD-B97D35AAD702}"/>
          </ac:spMkLst>
        </pc:spChg>
        <pc:spChg chg="mod">
          <ac:chgData name="Catarina Tavares" userId="24d9e2df-cc0e-4e8d-92b6-8b1a34daa05c" providerId="ADAL" clId="{88FBDDB7-5772-4F5A-A911-49A390A019E2}" dt="2024-06-30T17:50:27.300" v="393" actId="1076"/>
          <ac:spMkLst>
            <pc:docMk/>
            <pc:sldMk cId="2013930646" sldId="1442"/>
            <ac:spMk id="8" creationId="{A160C314-5090-C602-F78B-45101D944D6A}"/>
          </ac:spMkLst>
        </pc:spChg>
        <pc:spChg chg="add mod">
          <ac:chgData name="Catarina Tavares" userId="24d9e2df-cc0e-4e8d-92b6-8b1a34daa05c" providerId="ADAL" clId="{88FBDDB7-5772-4F5A-A911-49A390A019E2}" dt="2024-06-30T17:11:21.969" v="242" actId="1036"/>
          <ac:spMkLst>
            <pc:docMk/>
            <pc:sldMk cId="2013930646" sldId="1442"/>
            <ac:spMk id="9" creationId="{9F2BE627-918F-4A87-5D9C-FD3D546A62EF}"/>
          </ac:spMkLst>
        </pc:spChg>
        <pc:spChg chg="add mod">
          <ac:chgData name="Catarina Tavares" userId="24d9e2df-cc0e-4e8d-92b6-8b1a34daa05c" providerId="ADAL" clId="{88FBDDB7-5772-4F5A-A911-49A390A019E2}" dt="2024-06-30T17:11:25.051" v="248" actId="1036"/>
          <ac:spMkLst>
            <pc:docMk/>
            <pc:sldMk cId="2013930646" sldId="1442"/>
            <ac:spMk id="10" creationId="{E3BFE147-8246-4DB6-558A-2737DF5BECF0}"/>
          </ac:spMkLst>
        </pc:spChg>
        <pc:spChg chg="add mod">
          <ac:chgData name="Catarina Tavares" userId="24d9e2df-cc0e-4e8d-92b6-8b1a34daa05c" providerId="ADAL" clId="{88FBDDB7-5772-4F5A-A911-49A390A019E2}" dt="2024-06-30T17:11:28.212" v="251" actId="1036"/>
          <ac:spMkLst>
            <pc:docMk/>
            <pc:sldMk cId="2013930646" sldId="1442"/>
            <ac:spMk id="11" creationId="{DF6DB199-CCEB-D582-0F70-5D081C27B506}"/>
          </ac:spMkLst>
        </pc:spChg>
        <pc:spChg chg="add mod">
          <ac:chgData name="Catarina Tavares" userId="24d9e2df-cc0e-4e8d-92b6-8b1a34daa05c" providerId="ADAL" clId="{88FBDDB7-5772-4F5A-A911-49A390A019E2}" dt="2024-06-30T17:10:39.857" v="222" actId="1076"/>
          <ac:spMkLst>
            <pc:docMk/>
            <pc:sldMk cId="2013930646" sldId="1442"/>
            <ac:spMk id="12" creationId="{DB766C85-7874-DA52-7F2E-0538512CCAFF}"/>
          </ac:spMkLst>
        </pc:spChg>
        <pc:spChg chg="del">
          <ac:chgData name="Catarina Tavares" userId="24d9e2df-cc0e-4e8d-92b6-8b1a34daa05c" providerId="ADAL" clId="{88FBDDB7-5772-4F5A-A911-49A390A019E2}" dt="2024-06-30T17:06:51.010" v="154" actId="478"/>
          <ac:spMkLst>
            <pc:docMk/>
            <pc:sldMk cId="2013930646" sldId="1442"/>
            <ac:spMk id="24" creationId="{FA3D563E-A9E9-9B07-4123-15D51B6B62D2}"/>
          </ac:spMkLst>
        </pc:spChg>
        <pc:spChg chg="del">
          <ac:chgData name="Catarina Tavares" userId="24d9e2df-cc0e-4e8d-92b6-8b1a34daa05c" providerId="ADAL" clId="{88FBDDB7-5772-4F5A-A911-49A390A019E2}" dt="2024-06-30T17:06:52.149" v="155" actId="478"/>
          <ac:spMkLst>
            <pc:docMk/>
            <pc:sldMk cId="2013930646" sldId="1442"/>
            <ac:spMk id="25" creationId="{05914352-0EB1-A105-AAAE-92793362CF2B}"/>
          </ac:spMkLst>
        </pc:spChg>
        <pc:spChg chg="del">
          <ac:chgData name="Catarina Tavares" userId="24d9e2df-cc0e-4e8d-92b6-8b1a34daa05c" providerId="ADAL" clId="{88FBDDB7-5772-4F5A-A911-49A390A019E2}" dt="2024-06-30T17:06:53.725" v="156" actId="478"/>
          <ac:spMkLst>
            <pc:docMk/>
            <pc:sldMk cId="2013930646" sldId="1442"/>
            <ac:spMk id="26" creationId="{E40917EC-596C-11AC-3BDE-C04DE5444B0D}"/>
          </ac:spMkLst>
        </pc:spChg>
        <pc:picChg chg="add mod">
          <ac:chgData name="Catarina Tavares" userId="24d9e2df-cc0e-4e8d-92b6-8b1a34daa05c" providerId="ADAL" clId="{88FBDDB7-5772-4F5A-A911-49A390A019E2}" dt="2024-06-30T17:42:46.620" v="360"/>
          <ac:picMkLst>
            <pc:docMk/>
            <pc:sldMk cId="2013930646" sldId="1442"/>
            <ac:picMk id="13" creationId="{86E72C55-B553-5D33-6876-53310F273E95}"/>
          </ac:picMkLst>
        </pc:picChg>
        <pc:picChg chg="add mod">
          <ac:chgData name="Catarina Tavares" userId="24d9e2df-cc0e-4e8d-92b6-8b1a34daa05c" providerId="ADAL" clId="{88FBDDB7-5772-4F5A-A911-49A390A019E2}" dt="2024-06-30T17:43:04.445" v="363" actId="1076"/>
          <ac:picMkLst>
            <pc:docMk/>
            <pc:sldMk cId="2013930646" sldId="1442"/>
            <ac:picMk id="18" creationId="{E20F3B95-736B-959A-47A5-3942CC3045E9}"/>
          </ac:picMkLst>
        </pc:picChg>
        <pc:picChg chg="del">
          <ac:chgData name="Catarina Tavares" userId="24d9e2df-cc0e-4e8d-92b6-8b1a34daa05c" providerId="ADAL" clId="{88FBDDB7-5772-4F5A-A911-49A390A019E2}" dt="2024-06-30T17:42:39.987" v="359" actId="478"/>
          <ac:picMkLst>
            <pc:docMk/>
            <pc:sldMk cId="2013930646" sldId="1442"/>
            <ac:picMk id="20" creationId="{1A1BF935-BA34-870F-669C-81F9D55AF057}"/>
          </ac:picMkLst>
        </pc:picChg>
        <pc:picChg chg="del">
          <ac:chgData name="Catarina Tavares" userId="24d9e2df-cc0e-4e8d-92b6-8b1a34daa05c" providerId="ADAL" clId="{88FBDDB7-5772-4F5A-A911-49A390A019E2}" dt="2024-06-30T17:42:58.865" v="361" actId="478"/>
          <ac:picMkLst>
            <pc:docMk/>
            <pc:sldMk cId="2013930646" sldId="1442"/>
            <ac:picMk id="21" creationId="{A02564BF-9397-6A44-550D-D6CEBD0AB020}"/>
          </ac:picMkLst>
        </pc:picChg>
        <pc:picChg chg="del">
          <ac:chgData name="Catarina Tavares" userId="24d9e2df-cc0e-4e8d-92b6-8b1a34daa05c" providerId="ADAL" clId="{88FBDDB7-5772-4F5A-A911-49A390A019E2}" dt="2024-06-30T17:50:01.024" v="382" actId="478"/>
          <ac:picMkLst>
            <pc:docMk/>
            <pc:sldMk cId="2013930646" sldId="1442"/>
            <ac:picMk id="22" creationId="{E0219B0E-A831-B5DA-B342-3E02DEAE6700}"/>
          </ac:picMkLst>
        </pc:picChg>
        <pc:picChg chg="del">
          <ac:chgData name="Catarina Tavares" userId="24d9e2df-cc0e-4e8d-92b6-8b1a34daa05c" providerId="ADAL" clId="{88FBDDB7-5772-4F5A-A911-49A390A019E2}" dt="2024-06-30T17:46:28.277" v="367" actId="478"/>
          <ac:picMkLst>
            <pc:docMk/>
            <pc:sldMk cId="2013930646" sldId="1442"/>
            <ac:picMk id="23" creationId="{33156460-1BEF-E274-9AB5-5D147F02BFC4}"/>
          </ac:picMkLst>
        </pc:picChg>
        <pc:picChg chg="add mod">
          <ac:chgData name="Catarina Tavares" userId="24d9e2df-cc0e-4e8d-92b6-8b1a34daa05c" providerId="ADAL" clId="{88FBDDB7-5772-4F5A-A911-49A390A019E2}" dt="2024-06-30T17:47:19.074" v="377" actId="1076"/>
          <ac:picMkLst>
            <pc:docMk/>
            <pc:sldMk cId="2013930646" sldId="1442"/>
            <ac:picMk id="27" creationId="{A176D51A-4DCA-4DCB-B91E-928953B862FE}"/>
          </ac:picMkLst>
        </pc:picChg>
        <pc:picChg chg="add mod">
          <ac:chgData name="Catarina Tavares" userId="24d9e2df-cc0e-4e8d-92b6-8b1a34daa05c" providerId="ADAL" clId="{88FBDDB7-5772-4F5A-A911-49A390A019E2}" dt="2024-06-30T17:50:48.327" v="407" actId="1076"/>
          <ac:picMkLst>
            <pc:docMk/>
            <pc:sldMk cId="2013930646" sldId="1442"/>
            <ac:picMk id="28" creationId="{515A0E64-ACD5-329E-6637-76F75A96BB24}"/>
          </ac:picMkLst>
        </pc:picChg>
      </pc:sldChg>
      <pc:sldChg chg="modSp add mod">
        <pc:chgData name="Catarina Tavares" userId="24d9e2df-cc0e-4e8d-92b6-8b1a34daa05c" providerId="ADAL" clId="{88FBDDB7-5772-4F5A-A911-49A390A019E2}" dt="2024-07-01T06:16:57.966" v="1305" actId="20577"/>
        <pc:sldMkLst>
          <pc:docMk/>
          <pc:sldMk cId="235718319" sldId="1443"/>
        </pc:sldMkLst>
        <pc:spChg chg="mod">
          <ac:chgData name="Catarina Tavares" userId="24d9e2df-cc0e-4e8d-92b6-8b1a34daa05c" providerId="ADAL" clId="{88FBDDB7-5772-4F5A-A911-49A390A019E2}" dt="2024-07-01T06:16:57.966" v="1305" actId="20577"/>
          <ac:spMkLst>
            <pc:docMk/>
            <pc:sldMk cId="235718319" sldId="1443"/>
            <ac:spMk id="3" creationId="{5BFED678-17F7-6916-355A-4598D12E6175}"/>
          </ac:spMkLst>
        </pc:spChg>
      </pc:sldChg>
      <pc:sldChg chg="add del">
        <pc:chgData name="Catarina Tavares" userId="24d9e2df-cc0e-4e8d-92b6-8b1a34daa05c" providerId="ADAL" clId="{88FBDDB7-5772-4F5A-A911-49A390A019E2}" dt="2024-06-30T17:46:31.120" v="369"/>
        <pc:sldMkLst>
          <pc:docMk/>
          <pc:sldMk cId="336926316" sldId="1444"/>
        </pc:sldMkLst>
      </pc:sldChg>
      <pc:sldChg chg="addSp delSp modSp add mod">
        <pc:chgData name="Catarina Tavares" userId="24d9e2df-cc0e-4e8d-92b6-8b1a34daa05c" providerId="ADAL" clId="{88FBDDB7-5772-4F5A-A911-49A390A019E2}" dt="2024-07-01T06:21:35.242" v="1334" actId="113"/>
        <pc:sldMkLst>
          <pc:docMk/>
          <pc:sldMk cId="3022106210" sldId="1444"/>
        </pc:sldMkLst>
        <pc:spChg chg="mod">
          <ac:chgData name="Catarina Tavares" userId="24d9e2df-cc0e-4e8d-92b6-8b1a34daa05c" providerId="ADAL" clId="{88FBDDB7-5772-4F5A-A911-49A390A019E2}" dt="2024-06-30T22:54:33.953" v="619" actId="1076"/>
          <ac:spMkLst>
            <pc:docMk/>
            <pc:sldMk cId="3022106210" sldId="1444"/>
            <ac:spMk id="13" creationId="{51B87FDB-9A99-7F80-406D-53D954610DF6}"/>
          </ac:spMkLst>
        </pc:spChg>
        <pc:spChg chg="mod">
          <ac:chgData name="Catarina Tavares" userId="24d9e2df-cc0e-4e8d-92b6-8b1a34daa05c" providerId="ADAL" clId="{88FBDDB7-5772-4F5A-A911-49A390A019E2}" dt="2024-07-01T06:20:47.851" v="1324" actId="108"/>
          <ac:spMkLst>
            <pc:docMk/>
            <pc:sldMk cId="3022106210" sldId="1444"/>
            <ac:spMk id="20" creationId="{54EC68E3-FBD2-253F-ACBF-AB48EA1CA92D}"/>
          </ac:spMkLst>
        </pc:spChg>
        <pc:spChg chg="mod">
          <ac:chgData name="Catarina Tavares" userId="24d9e2df-cc0e-4e8d-92b6-8b1a34daa05c" providerId="ADAL" clId="{88FBDDB7-5772-4F5A-A911-49A390A019E2}" dt="2024-07-01T06:21:35.242" v="1334" actId="113"/>
          <ac:spMkLst>
            <pc:docMk/>
            <pc:sldMk cId="3022106210" sldId="1444"/>
            <ac:spMk id="23" creationId="{F9C5ADE4-9685-F081-99F7-9EC66522B419}"/>
          </ac:spMkLst>
        </pc:spChg>
        <pc:picChg chg="add mod">
          <ac:chgData name="Catarina Tavares" userId="24d9e2df-cc0e-4e8d-92b6-8b1a34daa05c" providerId="ADAL" clId="{88FBDDB7-5772-4F5A-A911-49A390A019E2}" dt="2024-06-30T23:21:07.448" v="762"/>
          <ac:picMkLst>
            <pc:docMk/>
            <pc:sldMk cId="3022106210" sldId="1444"/>
            <ac:picMk id="10" creationId="{320FFA86-6E6D-29F4-E698-9C8E9BF5C15D}"/>
          </ac:picMkLst>
        </pc:picChg>
        <pc:picChg chg="del">
          <ac:chgData name="Catarina Tavares" userId="24d9e2df-cc0e-4e8d-92b6-8b1a34daa05c" providerId="ADAL" clId="{88FBDDB7-5772-4F5A-A911-49A390A019E2}" dt="2024-06-30T23:21:06.475" v="761" actId="478"/>
          <ac:picMkLst>
            <pc:docMk/>
            <pc:sldMk cId="3022106210" sldId="1444"/>
            <ac:picMk id="41" creationId="{159BC3DE-8B55-89DD-CFAE-D430D0D63443}"/>
          </ac:picMkLst>
        </pc:picChg>
      </pc:sldChg>
      <pc:sldChg chg="addSp delSp modSp add mod">
        <pc:chgData name="Catarina Tavares" userId="24d9e2df-cc0e-4e8d-92b6-8b1a34daa05c" providerId="ADAL" clId="{88FBDDB7-5772-4F5A-A911-49A390A019E2}" dt="2024-07-01T06:20:50.201" v="1325" actId="108"/>
        <pc:sldMkLst>
          <pc:docMk/>
          <pc:sldMk cId="2042362650" sldId="1445"/>
        </pc:sldMkLst>
        <pc:spChg chg="mod">
          <ac:chgData name="Catarina Tavares" userId="24d9e2df-cc0e-4e8d-92b6-8b1a34daa05c" providerId="ADAL" clId="{88FBDDB7-5772-4F5A-A911-49A390A019E2}" dt="2024-06-30T22:55:31.627" v="625" actId="1076"/>
          <ac:spMkLst>
            <pc:docMk/>
            <pc:sldMk cId="2042362650" sldId="1445"/>
            <ac:spMk id="13" creationId="{51B87FDB-9A99-7F80-406D-53D954610DF6}"/>
          </ac:spMkLst>
        </pc:spChg>
        <pc:spChg chg="mod">
          <ac:chgData name="Catarina Tavares" userId="24d9e2df-cc0e-4e8d-92b6-8b1a34daa05c" providerId="ADAL" clId="{88FBDDB7-5772-4F5A-A911-49A390A019E2}" dt="2024-07-01T06:20:50.201" v="1325" actId="108"/>
          <ac:spMkLst>
            <pc:docMk/>
            <pc:sldMk cId="2042362650" sldId="1445"/>
            <ac:spMk id="20" creationId="{54EC68E3-FBD2-253F-ACBF-AB48EA1CA92D}"/>
          </ac:spMkLst>
        </pc:spChg>
        <pc:spChg chg="mod">
          <ac:chgData name="Catarina Tavares" userId="24d9e2df-cc0e-4e8d-92b6-8b1a34daa05c" providerId="ADAL" clId="{88FBDDB7-5772-4F5A-A911-49A390A019E2}" dt="2024-07-01T06:19:57.329" v="1318" actId="113"/>
          <ac:spMkLst>
            <pc:docMk/>
            <pc:sldMk cId="2042362650" sldId="1445"/>
            <ac:spMk id="23" creationId="{F9C5ADE4-9685-F081-99F7-9EC66522B419}"/>
          </ac:spMkLst>
        </pc:spChg>
        <pc:picChg chg="add mod">
          <ac:chgData name="Catarina Tavares" userId="24d9e2df-cc0e-4e8d-92b6-8b1a34daa05c" providerId="ADAL" clId="{88FBDDB7-5772-4F5A-A911-49A390A019E2}" dt="2024-06-30T23:21:11.447" v="764"/>
          <ac:picMkLst>
            <pc:docMk/>
            <pc:sldMk cId="2042362650" sldId="1445"/>
            <ac:picMk id="10" creationId="{F08011E6-24BE-31A9-1853-BDDEBA3E4F5D}"/>
          </ac:picMkLst>
        </pc:picChg>
        <pc:picChg chg="del">
          <ac:chgData name="Catarina Tavares" userId="24d9e2df-cc0e-4e8d-92b6-8b1a34daa05c" providerId="ADAL" clId="{88FBDDB7-5772-4F5A-A911-49A390A019E2}" dt="2024-06-30T23:21:10.382" v="763" actId="478"/>
          <ac:picMkLst>
            <pc:docMk/>
            <pc:sldMk cId="2042362650" sldId="1445"/>
            <ac:picMk id="41" creationId="{159BC3DE-8B55-89DD-CFAE-D430D0D63443}"/>
          </ac:picMkLst>
        </pc:picChg>
      </pc:sldChg>
      <pc:sldChg chg="addSp delSp modSp add mod">
        <pc:chgData name="Catarina Tavares" userId="24d9e2df-cc0e-4e8d-92b6-8b1a34daa05c" providerId="ADAL" clId="{88FBDDB7-5772-4F5A-A911-49A390A019E2}" dt="2024-07-01T06:22:05.226" v="1335" actId="113"/>
        <pc:sldMkLst>
          <pc:docMk/>
          <pc:sldMk cId="4043963730" sldId="1446"/>
        </pc:sldMkLst>
        <pc:spChg chg="mod">
          <ac:chgData name="Catarina Tavares" userId="24d9e2df-cc0e-4e8d-92b6-8b1a34daa05c" providerId="ADAL" clId="{88FBDDB7-5772-4F5A-A911-49A390A019E2}" dt="2024-06-30T22:57:16.232" v="642" actId="1076"/>
          <ac:spMkLst>
            <pc:docMk/>
            <pc:sldMk cId="4043963730" sldId="1446"/>
            <ac:spMk id="13" creationId="{51B87FDB-9A99-7F80-406D-53D954610DF6}"/>
          </ac:spMkLst>
        </pc:spChg>
        <pc:spChg chg="mod">
          <ac:chgData name="Catarina Tavares" userId="24d9e2df-cc0e-4e8d-92b6-8b1a34daa05c" providerId="ADAL" clId="{88FBDDB7-5772-4F5A-A911-49A390A019E2}" dt="2024-07-01T06:20:51.952" v="1326" actId="108"/>
          <ac:spMkLst>
            <pc:docMk/>
            <pc:sldMk cId="4043963730" sldId="1446"/>
            <ac:spMk id="20" creationId="{54EC68E3-FBD2-253F-ACBF-AB48EA1CA92D}"/>
          </ac:spMkLst>
        </pc:spChg>
        <pc:spChg chg="mod">
          <ac:chgData name="Catarina Tavares" userId="24d9e2df-cc0e-4e8d-92b6-8b1a34daa05c" providerId="ADAL" clId="{88FBDDB7-5772-4F5A-A911-49A390A019E2}" dt="2024-07-01T06:22:05.226" v="1335" actId="113"/>
          <ac:spMkLst>
            <pc:docMk/>
            <pc:sldMk cId="4043963730" sldId="1446"/>
            <ac:spMk id="23" creationId="{F9C5ADE4-9685-F081-99F7-9EC66522B419}"/>
          </ac:spMkLst>
        </pc:spChg>
        <pc:picChg chg="add mod">
          <ac:chgData name="Catarina Tavares" userId="24d9e2df-cc0e-4e8d-92b6-8b1a34daa05c" providerId="ADAL" clId="{88FBDDB7-5772-4F5A-A911-49A390A019E2}" dt="2024-06-30T23:20:25.384" v="758"/>
          <ac:picMkLst>
            <pc:docMk/>
            <pc:sldMk cId="4043963730" sldId="1446"/>
            <ac:picMk id="10" creationId="{5CBB7548-4E3A-CC68-748E-FFAF7732C789}"/>
          </ac:picMkLst>
        </pc:picChg>
        <pc:picChg chg="del">
          <ac:chgData name="Catarina Tavares" userId="24d9e2df-cc0e-4e8d-92b6-8b1a34daa05c" providerId="ADAL" clId="{88FBDDB7-5772-4F5A-A911-49A390A019E2}" dt="2024-06-30T23:20:24.384" v="757" actId="478"/>
          <ac:picMkLst>
            <pc:docMk/>
            <pc:sldMk cId="4043963730" sldId="1446"/>
            <ac:picMk id="41" creationId="{159BC3DE-8B55-89DD-CFAE-D430D0D63443}"/>
          </ac:picMkLst>
        </pc:picChg>
      </pc:sldChg>
      <pc:sldChg chg="addSp delSp modSp add mod">
        <pc:chgData name="Catarina Tavares" userId="24d9e2df-cc0e-4e8d-92b6-8b1a34daa05c" providerId="ADAL" clId="{88FBDDB7-5772-4F5A-A911-49A390A019E2}" dt="2024-07-01T06:22:42.427" v="1336" actId="113"/>
        <pc:sldMkLst>
          <pc:docMk/>
          <pc:sldMk cId="1718883755" sldId="1447"/>
        </pc:sldMkLst>
        <pc:spChg chg="mod">
          <ac:chgData name="Catarina Tavares" userId="24d9e2df-cc0e-4e8d-92b6-8b1a34daa05c" providerId="ADAL" clId="{88FBDDB7-5772-4F5A-A911-49A390A019E2}" dt="2024-06-30T22:57:49.145" v="644" actId="1076"/>
          <ac:spMkLst>
            <pc:docMk/>
            <pc:sldMk cId="1718883755" sldId="1447"/>
            <ac:spMk id="13" creationId="{51B87FDB-9A99-7F80-406D-53D954610DF6}"/>
          </ac:spMkLst>
        </pc:spChg>
        <pc:spChg chg="mod">
          <ac:chgData name="Catarina Tavares" userId="24d9e2df-cc0e-4e8d-92b6-8b1a34daa05c" providerId="ADAL" clId="{88FBDDB7-5772-4F5A-A911-49A390A019E2}" dt="2024-07-01T06:20:57.352" v="1328" actId="108"/>
          <ac:spMkLst>
            <pc:docMk/>
            <pc:sldMk cId="1718883755" sldId="1447"/>
            <ac:spMk id="20" creationId="{54EC68E3-FBD2-253F-ACBF-AB48EA1CA92D}"/>
          </ac:spMkLst>
        </pc:spChg>
        <pc:spChg chg="mod">
          <ac:chgData name="Catarina Tavares" userId="24d9e2df-cc0e-4e8d-92b6-8b1a34daa05c" providerId="ADAL" clId="{88FBDDB7-5772-4F5A-A911-49A390A019E2}" dt="2024-07-01T06:22:42.427" v="1336" actId="113"/>
          <ac:spMkLst>
            <pc:docMk/>
            <pc:sldMk cId="1718883755" sldId="1447"/>
            <ac:spMk id="23" creationId="{F9C5ADE4-9685-F081-99F7-9EC66522B419}"/>
          </ac:spMkLst>
        </pc:spChg>
        <pc:picChg chg="add mod">
          <ac:chgData name="Catarina Tavares" userId="24d9e2df-cc0e-4e8d-92b6-8b1a34daa05c" providerId="ADAL" clId="{88FBDDB7-5772-4F5A-A911-49A390A019E2}" dt="2024-06-30T23:20:21.806" v="756"/>
          <ac:picMkLst>
            <pc:docMk/>
            <pc:sldMk cId="1718883755" sldId="1447"/>
            <ac:picMk id="10" creationId="{8C2A565E-7E99-2DED-6F8C-24E407C5DD4C}"/>
          </ac:picMkLst>
        </pc:picChg>
        <pc:picChg chg="del">
          <ac:chgData name="Catarina Tavares" userId="24d9e2df-cc0e-4e8d-92b6-8b1a34daa05c" providerId="ADAL" clId="{88FBDDB7-5772-4F5A-A911-49A390A019E2}" dt="2024-06-30T23:20:20.474" v="755" actId="478"/>
          <ac:picMkLst>
            <pc:docMk/>
            <pc:sldMk cId="1718883755" sldId="1447"/>
            <ac:picMk id="41" creationId="{159BC3DE-8B55-89DD-CFAE-D430D0D63443}"/>
          </ac:picMkLst>
        </pc:picChg>
      </pc:sldChg>
      <pc:sldChg chg="addSp delSp modSp add mod">
        <pc:chgData name="Catarina Tavares" userId="24d9e2df-cc0e-4e8d-92b6-8b1a34daa05c" providerId="ADAL" clId="{88FBDDB7-5772-4F5A-A911-49A390A019E2}" dt="2024-07-01T06:23:10.492" v="1337" actId="113"/>
        <pc:sldMkLst>
          <pc:docMk/>
          <pc:sldMk cId="1145255582" sldId="1448"/>
        </pc:sldMkLst>
        <pc:spChg chg="mod">
          <ac:chgData name="Catarina Tavares" userId="24d9e2df-cc0e-4e8d-92b6-8b1a34daa05c" providerId="ADAL" clId="{88FBDDB7-5772-4F5A-A911-49A390A019E2}" dt="2024-06-30T23:01:04.157" v="657" actId="1076"/>
          <ac:spMkLst>
            <pc:docMk/>
            <pc:sldMk cId="1145255582" sldId="1448"/>
            <ac:spMk id="13" creationId="{51B87FDB-9A99-7F80-406D-53D954610DF6}"/>
          </ac:spMkLst>
        </pc:spChg>
        <pc:spChg chg="mod">
          <ac:chgData name="Catarina Tavares" userId="24d9e2df-cc0e-4e8d-92b6-8b1a34daa05c" providerId="ADAL" clId="{88FBDDB7-5772-4F5A-A911-49A390A019E2}" dt="2024-07-01T06:21:02.314" v="1329" actId="108"/>
          <ac:spMkLst>
            <pc:docMk/>
            <pc:sldMk cId="1145255582" sldId="1448"/>
            <ac:spMk id="20" creationId="{54EC68E3-FBD2-253F-ACBF-AB48EA1CA92D}"/>
          </ac:spMkLst>
        </pc:spChg>
        <pc:spChg chg="mod">
          <ac:chgData name="Catarina Tavares" userId="24d9e2df-cc0e-4e8d-92b6-8b1a34daa05c" providerId="ADAL" clId="{88FBDDB7-5772-4F5A-A911-49A390A019E2}" dt="2024-07-01T06:23:10.492" v="1337" actId="113"/>
          <ac:spMkLst>
            <pc:docMk/>
            <pc:sldMk cId="1145255582" sldId="1448"/>
            <ac:spMk id="23" creationId="{F9C5ADE4-9685-F081-99F7-9EC66522B419}"/>
          </ac:spMkLst>
        </pc:spChg>
        <pc:picChg chg="add mod">
          <ac:chgData name="Catarina Tavares" userId="24d9e2df-cc0e-4e8d-92b6-8b1a34daa05c" providerId="ADAL" clId="{88FBDDB7-5772-4F5A-A911-49A390A019E2}" dt="2024-06-30T23:20:14.846" v="754"/>
          <ac:picMkLst>
            <pc:docMk/>
            <pc:sldMk cId="1145255582" sldId="1448"/>
            <ac:picMk id="10" creationId="{B98DA62A-9BC9-4D6A-8744-109D110E7CD9}"/>
          </ac:picMkLst>
        </pc:picChg>
        <pc:picChg chg="del">
          <ac:chgData name="Catarina Tavares" userId="24d9e2df-cc0e-4e8d-92b6-8b1a34daa05c" providerId="ADAL" clId="{88FBDDB7-5772-4F5A-A911-49A390A019E2}" dt="2024-06-30T23:20:13.802" v="753" actId="478"/>
          <ac:picMkLst>
            <pc:docMk/>
            <pc:sldMk cId="1145255582" sldId="1448"/>
            <ac:picMk id="41" creationId="{159BC3DE-8B55-89DD-CFAE-D430D0D63443}"/>
          </ac:picMkLst>
        </pc:picChg>
      </pc:sldChg>
      <pc:sldChg chg="addSp delSp modSp add mod">
        <pc:chgData name="Catarina Tavares" userId="24d9e2df-cc0e-4e8d-92b6-8b1a34daa05c" providerId="ADAL" clId="{88FBDDB7-5772-4F5A-A911-49A390A019E2}" dt="2024-07-01T06:23:37.581" v="1338" actId="113"/>
        <pc:sldMkLst>
          <pc:docMk/>
          <pc:sldMk cId="19663658" sldId="1449"/>
        </pc:sldMkLst>
        <pc:spChg chg="mod">
          <ac:chgData name="Catarina Tavares" userId="24d9e2df-cc0e-4e8d-92b6-8b1a34daa05c" providerId="ADAL" clId="{88FBDDB7-5772-4F5A-A911-49A390A019E2}" dt="2024-06-30T23:01:10.181" v="658" actId="1076"/>
          <ac:spMkLst>
            <pc:docMk/>
            <pc:sldMk cId="19663658" sldId="1449"/>
            <ac:spMk id="13" creationId="{51B87FDB-9A99-7F80-406D-53D954610DF6}"/>
          </ac:spMkLst>
        </pc:spChg>
        <pc:spChg chg="mod">
          <ac:chgData name="Catarina Tavares" userId="24d9e2df-cc0e-4e8d-92b6-8b1a34daa05c" providerId="ADAL" clId="{88FBDDB7-5772-4F5A-A911-49A390A019E2}" dt="2024-07-01T06:21:06.048" v="1330" actId="108"/>
          <ac:spMkLst>
            <pc:docMk/>
            <pc:sldMk cId="19663658" sldId="1449"/>
            <ac:spMk id="20" creationId="{54EC68E3-FBD2-253F-ACBF-AB48EA1CA92D}"/>
          </ac:spMkLst>
        </pc:spChg>
        <pc:spChg chg="mod">
          <ac:chgData name="Catarina Tavares" userId="24d9e2df-cc0e-4e8d-92b6-8b1a34daa05c" providerId="ADAL" clId="{88FBDDB7-5772-4F5A-A911-49A390A019E2}" dt="2024-07-01T06:23:37.581" v="1338" actId="113"/>
          <ac:spMkLst>
            <pc:docMk/>
            <pc:sldMk cId="19663658" sldId="1449"/>
            <ac:spMk id="23" creationId="{F9C5ADE4-9685-F081-99F7-9EC66522B419}"/>
          </ac:spMkLst>
        </pc:spChg>
        <pc:picChg chg="add mod">
          <ac:chgData name="Catarina Tavares" userId="24d9e2df-cc0e-4e8d-92b6-8b1a34daa05c" providerId="ADAL" clId="{88FBDDB7-5772-4F5A-A911-49A390A019E2}" dt="2024-06-30T23:20:10.848" v="752"/>
          <ac:picMkLst>
            <pc:docMk/>
            <pc:sldMk cId="19663658" sldId="1449"/>
            <ac:picMk id="10" creationId="{C8903BF2-CAE2-0313-3FA3-812635295576}"/>
          </ac:picMkLst>
        </pc:picChg>
        <pc:picChg chg="del">
          <ac:chgData name="Catarina Tavares" userId="24d9e2df-cc0e-4e8d-92b6-8b1a34daa05c" providerId="ADAL" clId="{88FBDDB7-5772-4F5A-A911-49A390A019E2}" dt="2024-06-30T23:20:09.876" v="751" actId="478"/>
          <ac:picMkLst>
            <pc:docMk/>
            <pc:sldMk cId="19663658" sldId="1449"/>
            <ac:picMk id="41" creationId="{159BC3DE-8B55-89DD-CFAE-D430D0D63443}"/>
          </ac:picMkLst>
        </pc:picChg>
      </pc:sldChg>
      <pc:sldChg chg="addSp delSp modSp add mod">
        <pc:chgData name="Catarina Tavares" userId="24d9e2df-cc0e-4e8d-92b6-8b1a34daa05c" providerId="ADAL" clId="{88FBDDB7-5772-4F5A-A911-49A390A019E2}" dt="2024-07-01T06:21:09.130" v="1331" actId="108"/>
        <pc:sldMkLst>
          <pc:docMk/>
          <pc:sldMk cId="2199625531" sldId="1450"/>
        </pc:sldMkLst>
        <pc:spChg chg="mod">
          <ac:chgData name="Catarina Tavares" userId="24d9e2df-cc0e-4e8d-92b6-8b1a34daa05c" providerId="ADAL" clId="{88FBDDB7-5772-4F5A-A911-49A390A019E2}" dt="2024-06-30T23:02:00.796" v="664" actId="1076"/>
          <ac:spMkLst>
            <pc:docMk/>
            <pc:sldMk cId="2199625531" sldId="1450"/>
            <ac:spMk id="13" creationId="{51B87FDB-9A99-7F80-406D-53D954610DF6}"/>
          </ac:spMkLst>
        </pc:spChg>
        <pc:spChg chg="mod">
          <ac:chgData name="Catarina Tavares" userId="24d9e2df-cc0e-4e8d-92b6-8b1a34daa05c" providerId="ADAL" clId="{88FBDDB7-5772-4F5A-A911-49A390A019E2}" dt="2024-07-01T06:21:09.130" v="1331" actId="108"/>
          <ac:spMkLst>
            <pc:docMk/>
            <pc:sldMk cId="2199625531" sldId="1450"/>
            <ac:spMk id="20" creationId="{54EC68E3-FBD2-253F-ACBF-AB48EA1CA92D}"/>
          </ac:spMkLst>
        </pc:spChg>
        <pc:spChg chg="mod">
          <ac:chgData name="Catarina Tavares" userId="24d9e2df-cc0e-4e8d-92b6-8b1a34daa05c" providerId="ADAL" clId="{88FBDDB7-5772-4F5A-A911-49A390A019E2}" dt="2024-06-30T23:01:51.029" v="663" actId="108"/>
          <ac:spMkLst>
            <pc:docMk/>
            <pc:sldMk cId="2199625531" sldId="1450"/>
            <ac:spMk id="23" creationId="{F9C5ADE4-9685-F081-99F7-9EC66522B419}"/>
          </ac:spMkLst>
        </pc:spChg>
        <pc:picChg chg="add mod">
          <ac:chgData name="Catarina Tavares" userId="24d9e2df-cc0e-4e8d-92b6-8b1a34daa05c" providerId="ADAL" clId="{88FBDDB7-5772-4F5A-A911-49A390A019E2}" dt="2024-06-30T23:20:02.858" v="750"/>
          <ac:picMkLst>
            <pc:docMk/>
            <pc:sldMk cId="2199625531" sldId="1450"/>
            <ac:picMk id="10" creationId="{6481F264-3ABE-A036-E454-D77B6F727892}"/>
          </ac:picMkLst>
        </pc:picChg>
        <pc:picChg chg="del">
          <ac:chgData name="Catarina Tavares" userId="24d9e2df-cc0e-4e8d-92b6-8b1a34daa05c" providerId="ADAL" clId="{88FBDDB7-5772-4F5A-A911-49A390A019E2}" dt="2024-06-30T23:20:01.726" v="749" actId="478"/>
          <ac:picMkLst>
            <pc:docMk/>
            <pc:sldMk cId="2199625531" sldId="1450"/>
            <ac:picMk id="41" creationId="{159BC3DE-8B55-89DD-CFAE-D430D0D63443}"/>
          </ac:picMkLst>
        </pc:picChg>
      </pc:sldChg>
      <pc:sldChg chg="addSp delSp modSp add mod">
        <pc:chgData name="Catarina Tavares" userId="24d9e2df-cc0e-4e8d-92b6-8b1a34daa05c" providerId="ADAL" clId="{88FBDDB7-5772-4F5A-A911-49A390A019E2}" dt="2024-07-01T06:21:12.184" v="1332" actId="108"/>
        <pc:sldMkLst>
          <pc:docMk/>
          <pc:sldMk cId="1018285485" sldId="1451"/>
        </pc:sldMkLst>
        <pc:spChg chg="mod">
          <ac:chgData name="Catarina Tavares" userId="24d9e2df-cc0e-4e8d-92b6-8b1a34daa05c" providerId="ADAL" clId="{88FBDDB7-5772-4F5A-A911-49A390A019E2}" dt="2024-06-30T23:02:11.548" v="667" actId="1036"/>
          <ac:spMkLst>
            <pc:docMk/>
            <pc:sldMk cId="1018285485" sldId="1451"/>
            <ac:spMk id="13" creationId="{51B87FDB-9A99-7F80-406D-53D954610DF6}"/>
          </ac:spMkLst>
        </pc:spChg>
        <pc:spChg chg="mod">
          <ac:chgData name="Catarina Tavares" userId="24d9e2df-cc0e-4e8d-92b6-8b1a34daa05c" providerId="ADAL" clId="{88FBDDB7-5772-4F5A-A911-49A390A019E2}" dt="2024-07-01T06:21:12.184" v="1332" actId="108"/>
          <ac:spMkLst>
            <pc:docMk/>
            <pc:sldMk cId="1018285485" sldId="1451"/>
            <ac:spMk id="20" creationId="{54EC68E3-FBD2-253F-ACBF-AB48EA1CA92D}"/>
          </ac:spMkLst>
        </pc:spChg>
        <pc:spChg chg="mod">
          <ac:chgData name="Catarina Tavares" userId="24d9e2df-cc0e-4e8d-92b6-8b1a34daa05c" providerId="ADAL" clId="{88FBDDB7-5772-4F5A-A911-49A390A019E2}" dt="2024-06-30T23:02:46.266" v="670" actId="108"/>
          <ac:spMkLst>
            <pc:docMk/>
            <pc:sldMk cId="1018285485" sldId="1451"/>
            <ac:spMk id="23" creationId="{F9C5ADE4-9685-F081-99F7-9EC66522B419}"/>
          </ac:spMkLst>
        </pc:spChg>
        <pc:picChg chg="add del mod">
          <ac:chgData name="Catarina Tavares" userId="24d9e2df-cc0e-4e8d-92b6-8b1a34daa05c" providerId="ADAL" clId="{88FBDDB7-5772-4F5A-A911-49A390A019E2}" dt="2024-06-30T23:19:55.928" v="747" actId="478"/>
          <ac:picMkLst>
            <pc:docMk/>
            <pc:sldMk cId="1018285485" sldId="1451"/>
            <ac:picMk id="10" creationId="{3A6EE141-65C6-8457-A72B-2ED50C73E161}"/>
          </ac:picMkLst>
        </pc:picChg>
        <pc:picChg chg="add mod">
          <ac:chgData name="Catarina Tavares" userId="24d9e2df-cc0e-4e8d-92b6-8b1a34daa05c" providerId="ADAL" clId="{88FBDDB7-5772-4F5A-A911-49A390A019E2}" dt="2024-06-30T23:19:56.956" v="748"/>
          <ac:picMkLst>
            <pc:docMk/>
            <pc:sldMk cId="1018285485" sldId="1451"/>
            <ac:picMk id="12" creationId="{E5F74A14-9B10-8148-028C-872FDFE305F8}"/>
          </ac:picMkLst>
        </pc:picChg>
        <pc:picChg chg="del">
          <ac:chgData name="Catarina Tavares" userId="24d9e2df-cc0e-4e8d-92b6-8b1a34daa05c" providerId="ADAL" clId="{88FBDDB7-5772-4F5A-A911-49A390A019E2}" dt="2024-06-30T23:19:29.579" v="736" actId="478"/>
          <ac:picMkLst>
            <pc:docMk/>
            <pc:sldMk cId="1018285485" sldId="1451"/>
            <ac:picMk id="41" creationId="{159BC3DE-8B55-89DD-CFAE-D430D0D63443}"/>
          </ac:picMkLst>
        </pc:picChg>
      </pc:sldChg>
      <pc:sldChg chg="addSp delSp modSp add mod">
        <pc:chgData name="Catarina Tavares" userId="24d9e2df-cc0e-4e8d-92b6-8b1a34daa05c" providerId="ADAL" clId="{88FBDDB7-5772-4F5A-A911-49A390A019E2}" dt="2024-07-01T06:21:15.117" v="1333" actId="108"/>
        <pc:sldMkLst>
          <pc:docMk/>
          <pc:sldMk cId="3987773368" sldId="1452"/>
        </pc:sldMkLst>
        <pc:spChg chg="mod">
          <ac:chgData name="Catarina Tavares" userId="24d9e2df-cc0e-4e8d-92b6-8b1a34daa05c" providerId="ADAL" clId="{88FBDDB7-5772-4F5A-A911-49A390A019E2}" dt="2024-06-30T23:02:59.883" v="672" actId="1076"/>
          <ac:spMkLst>
            <pc:docMk/>
            <pc:sldMk cId="3987773368" sldId="1452"/>
            <ac:spMk id="13" creationId="{51B87FDB-9A99-7F80-406D-53D954610DF6}"/>
          </ac:spMkLst>
        </pc:spChg>
        <pc:spChg chg="mod">
          <ac:chgData name="Catarina Tavares" userId="24d9e2df-cc0e-4e8d-92b6-8b1a34daa05c" providerId="ADAL" clId="{88FBDDB7-5772-4F5A-A911-49A390A019E2}" dt="2024-07-01T06:21:15.117" v="1333" actId="108"/>
          <ac:spMkLst>
            <pc:docMk/>
            <pc:sldMk cId="3987773368" sldId="1452"/>
            <ac:spMk id="20" creationId="{54EC68E3-FBD2-253F-ACBF-AB48EA1CA92D}"/>
          </ac:spMkLst>
        </pc:spChg>
        <pc:spChg chg="mod">
          <ac:chgData name="Catarina Tavares" userId="24d9e2df-cc0e-4e8d-92b6-8b1a34daa05c" providerId="ADAL" clId="{88FBDDB7-5772-4F5A-A911-49A390A019E2}" dt="2024-06-30T23:03:30.086" v="675" actId="108"/>
          <ac:spMkLst>
            <pc:docMk/>
            <pc:sldMk cId="3987773368" sldId="1452"/>
            <ac:spMk id="23" creationId="{F9C5ADE4-9685-F081-99F7-9EC66522B419}"/>
          </ac:spMkLst>
        </pc:spChg>
        <pc:picChg chg="add mod">
          <ac:chgData name="Catarina Tavares" userId="24d9e2df-cc0e-4e8d-92b6-8b1a34daa05c" providerId="ADAL" clId="{88FBDDB7-5772-4F5A-A911-49A390A019E2}" dt="2024-06-30T23:19:50.376" v="746" actId="1038"/>
          <ac:picMkLst>
            <pc:docMk/>
            <pc:sldMk cId="3987773368" sldId="1452"/>
            <ac:picMk id="10" creationId="{994425C4-28DA-FFB0-3FBB-7632D8ADC3B5}"/>
          </ac:picMkLst>
        </pc:picChg>
        <pc:picChg chg="del">
          <ac:chgData name="Catarina Tavares" userId="24d9e2df-cc0e-4e8d-92b6-8b1a34daa05c" providerId="ADAL" clId="{88FBDDB7-5772-4F5A-A911-49A390A019E2}" dt="2024-06-30T23:19:13.649" v="733" actId="478"/>
          <ac:picMkLst>
            <pc:docMk/>
            <pc:sldMk cId="3987773368" sldId="1452"/>
            <ac:picMk id="41" creationId="{159BC3DE-8B55-89DD-CFAE-D430D0D63443}"/>
          </ac:picMkLst>
        </pc:picChg>
      </pc:sldChg>
      <pc:sldChg chg="modSp add mod ord">
        <pc:chgData name="Catarina Tavares" userId="24d9e2df-cc0e-4e8d-92b6-8b1a34daa05c" providerId="ADAL" clId="{88FBDDB7-5772-4F5A-A911-49A390A019E2}" dt="2024-07-01T14:07:50.629" v="1339" actId="1076"/>
        <pc:sldMkLst>
          <pc:docMk/>
          <pc:sldMk cId="3889352996" sldId="1453"/>
        </pc:sldMkLst>
        <pc:spChg chg="mod">
          <ac:chgData name="Catarina Tavares" userId="24d9e2df-cc0e-4e8d-92b6-8b1a34daa05c" providerId="ADAL" clId="{88FBDDB7-5772-4F5A-A911-49A390A019E2}" dt="2024-07-01T14:07:50.629" v="1339" actId="1076"/>
          <ac:spMkLst>
            <pc:docMk/>
            <pc:sldMk cId="3889352996" sldId="1453"/>
            <ac:spMk id="3" creationId="{5BFED678-17F7-6916-355A-4598D12E6175}"/>
          </ac:spMkLst>
        </pc:spChg>
      </pc:sldChg>
      <pc:sldChg chg="addSp delSp modSp add mod">
        <pc:chgData name="Catarina Tavares" userId="24d9e2df-cc0e-4e8d-92b6-8b1a34daa05c" providerId="ADAL" clId="{88FBDDB7-5772-4F5A-A911-49A390A019E2}" dt="2024-07-01T06:14:40.188" v="1288" actId="1076"/>
        <pc:sldMkLst>
          <pc:docMk/>
          <pc:sldMk cId="162040973" sldId="1454"/>
        </pc:sldMkLst>
        <pc:spChg chg="mod ord">
          <ac:chgData name="Catarina Tavares" userId="24d9e2df-cc0e-4e8d-92b6-8b1a34daa05c" providerId="ADAL" clId="{88FBDDB7-5772-4F5A-A911-49A390A019E2}" dt="2024-07-01T06:09:02.361" v="1218" actId="1076"/>
          <ac:spMkLst>
            <pc:docMk/>
            <pc:sldMk cId="162040973" sldId="1454"/>
            <ac:spMk id="3" creationId="{5BFED678-17F7-6916-355A-4598D12E6175}"/>
          </ac:spMkLst>
        </pc:spChg>
        <pc:spChg chg="add del mod">
          <ac:chgData name="Catarina Tavares" userId="24d9e2df-cc0e-4e8d-92b6-8b1a34daa05c" providerId="ADAL" clId="{88FBDDB7-5772-4F5A-A911-49A390A019E2}" dt="2024-07-01T01:11:34.710" v="1086" actId="478"/>
          <ac:spMkLst>
            <pc:docMk/>
            <pc:sldMk cId="162040973" sldId="1454"/>
            <ac:spMk id="5" creationId="{0AC336D3-5152-5DDA-1826-63E06E7B4A8C}"/>
          </ac:spMkLst>
        </pc:spChg>
        <pc:spChg chg="add del mod">
          <ac:chgData name="Catarina Tavares" userId="24d9e2df-cc0e-4e8d-92b6-8b1a34daa05c" providerId="ADAL" clId="{88FBDDB7-5772-4F5A-A911-49A390A019E2}" dt="2024-07-01T05:57:32.405" v="1157" actId="21"/>
          <ac:spMkLst>
            <pc:docMk/>
            <pc:sldMk cId="162040973" sldId="1454"/>
            <ac:spMk id="15" creationId="{D6A1B9BD-8683-4548-BEBC-5C637756FCA1}"/>
          </ac:spMkLst>
        </pc:spChg>
        <pc:spChg chg="add mod">
          <ac:chgData name="Catarina Tavares" userId="24d9e2df-cc0e-4e8d-92b6-8b1a34daa05c" providerId="ADAL" clId="{88FBDDB7-5772-4F5A-A911-49A390A019E2}" dt="2024-07-01T06:14:32.193" v="1286" actId="1076"/>
          <ac:spMkLst>
            <pc:docMk/>
            <pc:sldMk cId="162040973" sldId="1454"/>
            <ac:spMk id="17" creationId="{FB0BEB7E-014C-CF41-7E77-E4BC3CD2F496}"/>
          </ac:spMkLst>
        </pc:spChg>
        <pc:spChg chg="add del mod">
          <ac:chgData name="Catarina Tavares" userId="24d9e2df-cc0e-4e8d-92b6-8b1a34daa05c" providerId="ADAL" clId="{88FBDDB7-5772-4F5A-A911-49A390A019E2}" dt="2024-07-01T06:14:36.897" v="1287" actId="1076"/>
          <ac:spMkLst>
            <pc:docMk/>
            <pc:sldMk cId="162040973" sldId="1454"/>
            <ac:spMk id="19" creationId="{8037E571-90B2-535A-EEF5-D7C2FC388854}"/>
          </ac:spMkLst>
        </pc:spChg>
        <pc:spChg chg="add mod">
          <ac:chgData name="Catarina Tavares" userId="24d9e2df-cc0e-4e8d-92b6-8b1a34daa05c" providerId="ADAL" clId="{88FBDDB7-5772-4F5A-A911-49A390A019E2}" dt="2024-07-01T06:14:15.280" v="1282" actId="20577"/>
          <ac:spMkLst>
            <pc:docMk/>
            <pc:sldMk cId="162040973" sldId="1454"/>
            <ac:spMk id="21" creationId="{76A36E30-3422-ED7C-4B6C-4BBBAEB4A120}"/>
          </ac:spMkLst>
        </pc:spChg>
        <pc:picChg chg="del">
          <ac:chgData name="Catarina Tavares" userId="24d9e2df-cc0e-4e8d-92b6-8b1a34daa05c" providerId="ADAL" clId="{88FBDDB7-5772-4F5A-A911-49A390A019E2}" dt="2024-07-01T01:11:34.710" v="1086" actId="478"/>
          <ac:picMkLst>
            <pc:docMk/>
            <pc:sldMk cId="162040973" sldId="1454"/>
            <ac:picMk id="2" creationId="{6B0C0467-8E0C-09AC-EB1C-C06ED0BB6B8E}"/>
          </ac:picMkLst>
        </pc:picChg>
        <pc:picChg chg="add mod">
          <ac:chgData name="Catarina Tavares" userId="24d9e2df-cc0e-4e8d-92b6-8b1a34daa05c" providerId="ADAL" clId="{88FBDDB7-5772-4F5A-A911-49A390A019E2}" dt="2024-07-01T06:08:37.161" v="1216" actId="14100"/>
          <ac:picMkLst>
            <pc:docMk/>
            <pc:sldMk cId="162040973" sldId="1454"/>
            <ac:picMk id="8" creationId="{91F5ED1D-4A6E-41FB-81F6-72442CC20563}"/>
          </ac:picMkLst>
        </pc:picChg>
        <pc:picChg chg="add del">
          <ac:chgData name="Catarina Tavares" userId="24d9e2df-cc0e-4e8d-92b6-8b1a34daa05c" providerId="ADAL" clId="{88FBDDB7-5772-4F5A-A911-49A390A019E2}" dt="2024-07-01T01:11:31.406" v="1085" actId="478"/>
          <ac:picMkLst>
            <pc:docMk/>
            <pc:sldMk cId="162040973" sldId="1454"/>
            <ac:picMk id="9" creationId="{C555C941-BC70-C654-DED4-847CD8804FC4}"/>
          </ac:picMkLst>
        </pc:picChg>
        <pc:picChg chg="add mod">
          <ac:chgData name="Catarina Tavares" userId="24d9e2df-cc0e-4e8d-92b6-8b1a34daa05c" providerId="ADAL" clId="{88FBDDB7-5772-4F5A-A911-49A390A019E2}" dt="2024-07-01T01:11:40.768" v="1088"/>
          <ac:picMkLst>
            <pc:docMk/>
            <pc:sldMk cId="162040973" sldId="1454"/>
            <ac:picMk id="10" creationId="{D5558E5B-3CEC-90F4-5DE1-B47888F521E1}"/>
          </ac:picMkLst>
        </pc:picChg>
        <pc:picChg chg="add del">
          <ac:chgData name="Catarina Tavares" userId="24d9e2df-cc0e-4e8d-92b6-8b1a34daa05c" providerId="ADAL" clId="{88FBDDB7-5772-4F5A-A911-49A390A019E2}" dt="2024-07-01T05:55:27.921" v="1140" actId="22"/>
          <ac:picMkLst>
            <pc:docMk/>
            <pc:sldMk cId="162040973" sldId="1454"/>
            <ac:picMk id="12" creationId="{A1A7C52B-AD4F-442C-FCD0-1A00C63E981B}"/>
          </ac:picMkLst>
        </pc:picChg>
        <pc:picChg chg="add del mod">
          <ac:chgData name="Catarina Tavares" userId="24d9e2df-cc0e-4e8d-92b6-8b1a34daa05c" providerId="ADAL" clId="{88FBDDB7-5772-4F5A-A911-49A390A019E2}" dt="2024-07-01T05:56:09.324" v="1147" actId="478"/>
          <ac:picMkLst>
            <pc:docMk/>
            <pc:sldMk cId="162040973" sldId="1454"/>
            <ac:picMk id="14" creationId="{61D3FDAB-A4E5-CDF5-74A4-0D0B85780EEA}"/>
          </ac:picMkLst>
        </pc:picChg>
        <pc:cxnChg chg="add del mod">
          <ac:chgData name="Catarina Tavares" userId="24d9e2df-cc0e-4e8d-92b6-8b1a34daa05c" providerId="ADAL" clId="{88FBDDB7-5772-4F5A-A911-49A390A019E2}" dt="2024-07-01T01:11:34.710" v="1086" actId="478"/>
          <ac:cxnSpMkLst>
            <pc:docMk/>
            <pc:sldMk cId="162040973" sldId="1454"/>
            <ac:cxnSpMk id="6" creationId="{71992F80-5571-4B5E-A5B1-17AF55ECB109}"/>
          </ac:cxnSpMkLst>
        </pc:cxnChg>
        <pc:cxnChg chg="add mod">
          <ac:chgData name="Catarina Tavares" userId="24d9e2df-cc0e-4e8d-92b6-8b1a34daa05c" providerId="ADAL" clId="{88FBDDB7-5772-4F5A-A911-49A390A019E2}" dt="2024-07-01T06:13:16.344" v="1265" actId="1582"/>
          <ac:cxnSpMkLst>
            <pc:docMk/>
            <pc:sldMk cId="162040973" sldId="1454"/>
            <ac:cxnSpMk id="22" creationId="{09FE8C8D-2B38-91C4-02B1-89ABC8AB59F9}"/>
          </ac:cxnSpMkLst>
        </pc:cxnChg>
        <pc:cxnChg chg="add mod">
          <ac:chgData name="Catarina Tavares" userId="24d9e2df-cc0e-4e8d-92b6-8b1a34daa05c" providerId="ADAL" clId="{88FBDDB7-5772-4F5A-A911-49A390A019E2}" dt="2024-07-01T06:14:40.188" v="1288" actId="1076"/>
          <ac:cxnSpMkLst>
            <pc:docMk/>
            <pc:sldMk cId="162040973" sldId="1454"/>
            <ac:cxnSpMk id="24" creationId="{D3AB6E72-FE2F-A262-2EEB-542AFCA92F63}"/>
          </ac:cxnSpMkLst>
        </pc:cxnChg>
        <pc:cxnChg chg="add mod">
          <ac:chgData name="Catarina Tavares" userId="24d9e2df-cc0e-4e8d-92b6-8b1a34daa05c" providerId="ADAL" clId="{88FBDDB7-5772-4F5A-A911-49A390A019E2}" dt="2024-07-01T06:14:09.583" v="1281" actId="1076"/>
          <ac:cxnSpMkLst>
            <pc:docMk/>
            <pc:sldMk cId="162040973" sldId="1454"/>
            <ac:cxnSpMk id="25" creationId="{A4D6A4FD-0C52-DD25-2088-ABF0DF0C9681}"/>
          </ac:cxnSpMkLst>
        </pc:cxnChg>
      </pc:sldChg>
      <pc:sldChg chg="add del">
        <pc:chgData name="Catarina Tavares" userId="24d9e2df-cc0e-4e8d-92b6-8b1a34daa05c" providerId="ADAL" clId="{88FBDDB7-5772-4F5A-A911-49A390A019E2}" dt="2024-06-30T23:48:30.594" v="995"/>
        <pc:sldMkLst>
          <pc:docMk/>
          <pc:sldMk cId="2173814968" sldId="1454"/>
        </pc:sldMkLst>
      </pc:sldChg>
      <pc:sldChg chg="addSp delSp modSp add mod">
        <pc:chgData name="Catarina Tavares" userId="24d9e2df-cc0e-4e8d-92b6-8b1a34daa05c" providerId="ADAL" clId="{88FBDDB7-5772-4F5A-A911-49A390A019E2}" dt="2024-07-01T05:57:50.903" v="1163" actId="1076"/>
        <pc:sldMkLst>
          <pc:docMk/>
          <pc:sldMk cId="3006977888" sldId="1455"/>
        </pc:sldMkLst>
        <pc:spChg chg="del mod">
          <ac:chgData name="Catarina Tavares" userId="24d9e2df-cc0e-4e8d-92b6-8b1a34daa05c" providerId="ADAL" clId="{88FBDDB7-5772-4F5A-A911-49A390A019E2}" dt="2024-07-01T01:10:10.016" v="1075" actId="478"/>
          <ac:spMkLst>
            <pc:docMk/>
            <pc:sldMk cId="3006977888" sldId="1455"/>
            <ac:spMk id="3" creationId="{5BFED678-17F7-6916-355A-4598D12E6175}"/>
          </ac:spMkLst>
        </pc:spChg>
        <pc:spChg chg="del mod">
          <ac:chgData name="Catarina Tavares" userId="24d9e2df-cc0e-4e8d-92b6-8b1a34daa05c" providerId="ADAL" clId="{88FBDDB7-5772-4F5A-A911-49A390A019E2}" dt="2024-07-01T01:10:10.016" v="1075" actId="478"/>
          <ac:spMkLst>
            <pc:docMk/>
            <pc:sldMk cId="3006977888" sldId="1455"/>
            <ac:spMk id="5" creationId="{0AC336D3-5152-5DDA-1826-63E06E7B4A8C}"/>
          </ac:spMkLst>
        </pc:spChg>
        <pc:spChg chg="add mod">
          <ac:chgData name="Catarina Tavares" userId="24d9e2df-cc0e-4e8d-92b6-8b1a34daa05c" providerId="ADAL" clId="{88FBDDB7-5772-4F5A-A911-49A390A019E2}" dt="2024-07-01T05:57:45.344" v="1160" actId="1076"/>
          <ac:spMkLst>
            <pc:docMk/>
            <pc:sldMk cId="3006977888" sldId="1455"/>
            <ac:spMk id="14" creationId="{EDCE9D5C-A900-69E6-0BE7-8A889F6811B5}"/>
          </ac:spMkLst>
        </pc:spChg>
        <pc:spChg chg="add mod">
          <ac:chgData name="Catarina Tavares" userId="24d9e2df-cc0e-4e8d-92b6-8b1a34daa05c" providerId="ADAL" clId="{88FBDDB7-5772-4F5A-A911-49A390A019E2}" dt="2024-07-01T05:57:50.903" v="1163" actId="1076"/>
          <ac:spMkLst>
            <pc:docMk/>
            <pc:sldMk cId="3006977888" sldId="1455"/>
            <ac:spMk id="15" creationId="{D6A1B9BD-8683-4548-BEBC-5C637756FCA1}"/>
          </ac:spMkLst>
        </pc:spChg>
        <pc:picChg chg="del">
          <ac:chgData name="Catarina Tavares" userId="24d9e2df-cc0e-4e8d-92b6-8b1a34daa05c" providerId="ADAL" clId="{88FBDDB7-5772-4F5A-A911-49A390A019E2}" dt="2024-07-01T01:10:10.016" v="1075" actId="478"/>
          <ac:picMkLst>
            <pc:docMk/>
            <pc:sldMk cId="3006977888" sldId="1455"/>
            <ac:picMk id="2" creationId="{6B0C0467-8E0C-09AC-EB1C-C06ED0BB6B8E}"/>
          </ac:picMkLst>
        </pc:picChg>
        <pc:picChg chg="add del">
          <ac:chgData name="Catarina Tavares" userId="24d9e2df-cc0e-4e8d-92b6-8b1a34daa05c" providerId="ADAL" clId="{88FBDDB7-5772-4F5A-A911-49A390A019E2}" dt="2024-07-01T01:10:44.786" v="1077" actId="478"/>
          <ac:picMkLst>
            <pc:docMk/>
            <pc:sldMk cId="3006977888" sldId="1455"/>
            <ac:picMk id="7" creationId="{DC949B8D-E2CF-5BA5-B485-7EDCA0DDE0E7}"/>
          </ac:picMkLst>
        </pc:picChg>
        <pc:picChg chg="del">
          <ac:chgData name="Catarina Tavares" userId="24d9e2df-cc0e-4e8d-92b6-8b1a34daa05c" providerId="ADAL" clId="{88FBDDB7-5772-4F5A-A911-49A390A019E2}" dt="2024-07-01T01:10:07.948" v="1074" actId="478"/>
          <ac:picMkLst>
            <pc:docMk/>
            <pc:sldMk cId="3006977888" sldId="1455"/>
            <ac:picMk id="9" creationId="{C555C941-BC70-C654-DED4-847CD8804FC4}"/>
          </ac:picMkLst>
        </pc:picChg>
        <pc:picChg chg="add mod">
          <ac:chgData name="Catarina Tavares" userId="24d9e2df-cc0e-4e8d-92b6-8b1a34daa05c" providerId="ADAL" clId="{88FBDDB7-5772-4F5A-A911-49A390A019E2}" dt="2024-07-01T05:57:47.808" v="1162" actId="1076"/>
          <ac:picMkLst>
            <pc:docMk/>
            <pc:sldMk cId="3006977888" sldId="1455"/>
            <ac:picMk id="10" creationId="{699C5DAB-2FC4-F30F-9D08-C385657008B9}"/>
          </ac:picMkLst>
        </pc:picChg>
        <pc:picChg chg="add del">
          <ac:chgData name="Catarina Tavares" userId="24d9e2df-cc0e-4e8d-92b6-8b1a34daa05c" providerId="ADAL" clId="{88FBDDB7-5772-4F5A-A911-49A390A019E2}" dt="2024-07-01T01:10:54.806" v="1080" actId="478"/>
          <ac:picMkLst>
            <pc:docMk/>
            <pc:sldMk cId="3006977888" sldId="1455"/>
            <ac:picMk id="12" creationId="{197A4657-F5B6-6B45-AAD0-D7D5A69B378C}"/>
          </ac:picMkLst>
        </pc:picChg>
        <pc:picChg chg="add mod">
          <ac:chgData name="Catarina Tavares" userId="24d9e2df-cc0e-4e8d-92b6-8b1a34daa05c" providerId="ADAL" clId="{88FBDDB7-5772-4F5A-A911-49A390A019E2}" dt="2024-07-01T01:11:42.248" v="1089"/>
          <ac:picMkLst>
            <pc:docMk/>
            <pc:sldMk cId="3006977888" sldId="1455"/>
            <ac:picMk id="13" creationId="{C23DD9EB-A307-652E-BC2E-4409147FE72B}"/>
          </ac:picMkLst>
        </pc:picChg>
        <pc:cxnChg chg="del">
          <ac:chgData name="Catarina Tavares" userId="24d9e2df-cc0e-4e8d-92b6-8b1a34daa05c" providerId="ADAL" clId="{88FBDDB7-5772-4F5A-A911-49A390A019E2}" dt="2024-07-01T01:10:10.016" v="1075" actId="478"/>
          <ac:cxnSpMkLst>
            <pc:docMk/>
            <pc:sldMk cId="3006977888" sldId="1455"/>
            <ac:cxnSpMk id="6" creationId="{71992F80-5571-4B5E-A5B1-17AF55ECB109}"/>
          </ac:cxnSpMkLst>
        </pc:cxnChg>
      </pc:sldChg>
      <pc:sldChg chg="addSp delSp modSp add mod">
        <pc:chgData name="Catarina Tavares" userId="24d9e2df-cc0e-4e8d-92b6-8b1a34daa05c" providerId="ADAL" clId="{88FBDDB7-5772-4F5A-A911-49A390A019E2}" dt="2024-07-01T05:52:55.299" v="1131" actId="404"/>
        <pc:sldMkLst>
          <pc:docMk/>
          <pc:sldMk cId="4076559078" sldId="1456"/>
        </pc:sldMkLst>
        <pc:spChg chg="add mod">
          <ac:chgData name="Catarina Tavares" userId="24d9e2df-cc0e-4e8d-92b6-8b1a34daa05c" providerId="ADAL" clId="{88FBDDB7-5772-4F5A-A911-49A390A019E2}" dt="2024-07-01T05:52:55.299" v="1131" actId="404"/>
          <ac:spMkLst>
            <pc:docMk/>
            <pc:sldMk cId="4076559078" sldId="1456"/>
            <ac:spMk id="3" creationId="{10E165F4-0FD1-AC1D-B07B-8CC4E66319DF}"/>
          </ac:spMkLst>
        </pc:spChg>
        <pc:spChg chg="mod">
          <ac:chgData name="Catarina Tavares" userId="24d9e2df-cc0e-4e8d-92b6-8b1a34daa05c" providerId="ADAL" clId="{88FBDDB7-5772-4F5A-A911-49A390A019E2}" dt="2024-07-01T01:13:07.161" v="1121" actId="20577"/>
          <ac:spMkLst>
            <pc:docMk/>
            <pc:sldMk cId="4076559078" sldId="1456"/>
            <ac:spMk id="14" creationId="{EDCE9D5C-A900-69E6-0BE7-8A889F6811B5}"/>
          </ac:spMkLst>
        </pc:spChg>
        <pc:picChg chg="add mod">
          <ac:chgData name="Catarina Tavares" userId="24d9e2df-cc0e-4e8d-92b6-8b1a34daa05c" providerId="ADAL" clId="{88FBDDB7-5772-4F5A-A911-49A390A019E2}" dt="2024-07-01T01:14:50.609" v="1126"/>
          <ac:picMkLst>
            <pc:docMk/>
            <pc:sldMk cId="4076559078" sldId="1456"/>
            <ac:picMk id="2" creationId="{4AC5DCDA-5961-0698-3079-8FB3AF7666D4}"/>
          </ac:picMkLst>
        </pc:picChg>
        <pc:picChg chg="del">
          <ac:chgData name="Catarina Tavares" userId="24d9e2df-cc0e-4e8d-92b6-8b1a34daa05c" providerId="ADAL" clId="{88FBDDB7-5772-4F5A-A911-49A390A019E2}" dt="2024-07-01T01:14:29.766" v="1123" actId="478"/>
          <ac:picMkLst>
            <pc:docMk/>
            <pc:sldMk cId="4076559078" sldId="1456"/>
            <ac:picMk id="10" creationId="{699C5DAB-2FC4-F30F-9D08-C385657008B9}"/>
          </ac:picMkLst>
        </pc:picChg>
      </pc:sldChg>
      <pc:sldChg chg="delSp add del mod">
        <pc:chgData name="Catarina Tavares" userId="24d9e2df-cc0e-4e8d-92b6-8b1a34daa05c" providerId="ADAL" clId="{88FBDDB7-5772-4F5A-A911-49A390A019E2}" dt="2024-07-01T05:54:24.871" v="1133" actId="47"/>
        <pc:sldMkLst>
          <pc:docMk/>
          <pc:sldMk cId="3695459207" sldId="1457"/>
        </pc:sldMkLst>
        <pc:picChg chg="del">
          <ac:chgData name="Catarina Tavares" userId="24d9e2df-cc0e-4e8d-92b6-8b1a34daa05c" providerId="ADAL" clId="{88FBDDB7-5772-4F5A-A911-49A390A019E2}" dt="2024-07-01T01:14:34.236" v="1125" actId="478"/>
          <ac:picMkLst>
            <pc:docMk/>
            <pc:sldMk cId="3695459207" sldId="1457"/>
            <ac:picMk id="10" creationId="{699C5DAB-2FC4-F30F-9D08-C385657008B9}"/>
          </ac:picMkLst>
        </pc:picChg>
      </pc:sldChg>
      <pc:sldChg chg="add del">
        <pc:chgData name="Catarina Tavares" userId="24d9e2df-cc0e-4e8d-92b6-8b1a34daa05c" providerId="ADAL" clId="{88FBDDB7-5772-4F5A-A911-49A390A019E2}" dt="2024-07-01T05:54:23.005" v="1132" actId="47"/>
        <pc:sldMkLst>
          <pc:docMk/>
          <pc:sldMk cId="2193514225" sldId="1458"/>
        </pc:sldMkLst>
      </pc:sldChg>
    </pc:docChg>
  </pc:docChgLst>
  <pc:docChgLst>
    <pc:chgData name="Catarina Tavares" userId="24d9e2df-cc0e-4e8d-92b6-8b1a34daa05c" providerId="ADAL" clId="{ECC87CAC-C098-4DC1-AC4B-3E20B03BC4FC}"/>
    <pc:docChg chg="modSld">
      <pc:chgData name="Catarina Tavares" userId="24d9e2df-cc0e-4e8d-92b6-8b1a34daa05c" providerId="ADAL" clId="{ECC87CAC-C098-4DC1-AC4B-3E20B03BC4FC}" dt="2024-05-16T16:03:36.353" v="9" actId="166"/>
      <pc:docMkLst>
        <pc:docMk/>
      </pc:docMkLst>
      <pc:sldChg chg="modSp mod">
        <pc:chgData name="Catarina Tavares" userId="24d9e2df-cc0e-4e8d-92b6-8b1a34daa05c" providerId="ADAL" clId="{ECC87CAC-C098-4DC1-AC4B-3E20B03BC4FC}" dt="2024-05-16T16:03:36.353" v="9" actId="166"/>
        <pc:sldMkLst>
          <pc:docMk/>
          <pc:sldMk cId="437744548" sldId="1232"/>
        </pc:sldMkLst>
        <pc:spChg chg="mod">
          <ac:chgData name="Catarina Tavares" userId="24d9e2df-cc0e-4e8d-92b6-8b1a34daa05c" providerId="ADAL" clId="{ECC87CAC-C098-4DC1-AC4B-3E20B03BC4FC}" dt="2024-05-16T15:47:48.963" v="8" actId="20577"/>
          <ac:spMkLst>
            <pc:docMk/>
            <pc:sldMk cId="437744548" sldId="1232"/>
            <ac:spMk id="15" creationId="{18855CF2-D523-AC26-E59C-687780BC013C}"/>
          </ac:spMkLst>
        </pc:spChg>
        <pc:grpChg chg="ord">
          <ac:chgData name="Catarina Tavares" userId="24d9e2df-cc0e-4e8d-92b6-8b1a34daa05c" providerId="ADAL" clId="{ECC87CAC-C098-4DC1-AC4B-3E20B03BC4FC}" dt="2024-05-16T16:03:36.353" v="9" actId="166"/>
          <ac:grpSpMkLst>
            <pc:docMk/>
            <pc:sldMk cId="437744548" sldId="1232"/>
            <ac:grpSpMk id="9" creationId="{6028FFDC-4040-CD15-1928-FB1F8C744614}"/>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48974D-F863-46D1-B891-507DC722FA60}" type="datetimeFigureOut">
              <a:rPr lang="pt-PT" smtClean="0"/>
              <a:t>06/12/2024</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1EA19C-A3B2-40CE-BF38-D3953CE3C240}" type="slidenum">
              <a:rPr lang="pt-PT" smtClean="0"/>
              <a:t>‹#›</a:t>
            </a:fld>
            <a:endParaRPr lang="pt-PT"/>
          </a:p>
        </p:txBody>
      </p:sp>
    </p:spTree>
    <p:extLst>
      <p:ext uri="{BB962C8B-B14F-4D97-AF65-F5344CB8AC3E}">
        <p14:creationId xmlns:p14="http://schemas.microsoft.com/office/powerpoint/2010/main" val="923306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7F63779-BBDE-B21D-C7E7-874615713783}"/>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p>
        </p:txBody>
      </p:sp>
      <p:sp>
        <p:nvSpPr>
          <p:cNvPr id="3" name="Subtítulo 2">
            <a:extLst>
              <a:ext uri="{FF2B5EF4-FFF2-40B4-BE49-F238E27FC236}">
                <a16:creationId xmlns:a16="http://schemas.microsoft.com/office/drawing/2014/main" id="{19408830-5708-6D7A-E698-D6F7DA531D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p>
        </p:txBody>
      </p:sp>
      <p:sp>
        <p:nvSpPr>
          <p:cNvPr id="4" name="Marcador de Posição da Data 3">
            <a:extLst>
              <a:ext uri="{FF2B5EF4-FFF2-40B4-BE49-F238E27FC236}">
                <a16:creationId xmlns:a16="http://schemas.microsoft.com/office/drawing/2014/main" id="{0C6E3ED4-B5C8-381F-D7D8-8BEA775998D2}"/>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D8896724-759F-2C5B-3DE5-56035C60EFF9}"/>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10FB1C9C-6270-4F3C-B035-F9B4A5719EFC}"/>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1612063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45301E-C234-0D47-8C5F-04E876B56F0F}"/>
              </a:ext>
            </a:extLst>
          </p:cNvPr>
          <p:cNvSpPr>
            <a:spLocks noGrp="1"/>
          </p:cNvSpPr>
          <p:nvPr>
            <p:ph type="title"/>
          </p:nvPr>
        </p:nvSpPr>
        <p:spPr/>
        <p:txBody>
          <a:bodyPr/>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031E3C82-04A7-705D-BA65-AD207F8092A6}"/>
              </a:ext>
            </a:extLst>
          </p:cNvPr>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EFBEB306-C35E-DC9E-C71D-4F14D284FFE9}"/>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3CB5A7A4-DE0C-7BFE-4236-333311FEEDC8}"/>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01213E4C-9171-7541-B6A5-DB9E66043144}"/>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680677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2868372-1628-9FE2-4182-41F7A9DFB790}"/>
              </a:ext>
            </a:extLst>
          </p:cNvPr>
          <p:cNvSpPr>
            <a:spLocks noGrp="1"/>
          </p:cNvSpPr>
          <p:nvPr>
            <p:ph type="title" orient="vert"/>
          </p:nvPr>
        </p:nvSpPr>
        <p:spPr>
          <a:xfrm>
            <a:off x="8724900" y="365125"/>
            <a:ext cx="2628900" cy="5811838"/>
          </a:xfrm>
        </p:spPr>
        <p:txBody>
          <a:bodyPr vert="eaVert"/>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D8E37139-D1C6-215A-943B-76E1E29AD915}"/>
              </a:ext>
            </a:extLst>
          </p:cNvPr>
          <p:cNvSpPr>
            <a:spLocks noGrp="1"/>
          </p:cNvSpPr>
          <p:nvPr>
            <p:ph type="body" orient="vert" idx="1"/>
          </p:nvPr>
        </p:nvSpPr>
        <p:spPr>
          <a:xfrm>
            <a:off x="838200" y="365125"/>
            <a:ext cx="7734300"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C45E822C-6E8E-3383-5EB5-B7D261F4D78E}"/>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A15A43DC-9731-CBD0-8523-8765F4BD46C2}"/>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FF49AF80-7E71-00FC-88B5-8A8AC960DAB3}"/>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12974337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Marcador de Posição da Imagem 2">
            <a:extLst>
              <a:ext uri="{FF2B5EF4-FFF2-40B4-BE49-F238E27FC236}">
                <a16:creationId xmlns:a16="http://schemas.microsoft.com/office/drawing/2014/main" id="{BFDDF139-727C-AB74-0EC1-E4BCA2309210}"/>
              </a:ext>
            </a:extLst>
          </p:cNvPr>
          <p:cNvSpPr>
            <a:spLocks noGrp="1"/>
          </p:cNvSpPr>
          <p:nvPr>
            <p:ph type="pic" sz="quarter" idx="10"/>
          </p:nvPr>
        </p:nvSpPr>
        <p:spPr>
          <a:xfrm>
            <a:off x="1495367" y="562854"/>
            <a:ext cx="4521200" cy="2776538"/>
          </a:xfrm>
        </p:spPr>
        <p:txBody>
          <a:bodyPr/>
          <a:lstStyle/>
          <a:p>
            <a:endParaRPr lang="pt-PT"/>
          </a:p>
        </p:txBody>
      </p:sp>
      <p:sp>
        <p:nvSpPr>
          <p:cNvPr id="4" name="Marcador de Posição da Imagem 2">
            <a:extLst>
              <a:ext uri="{FF2B5EF4-FFF2-40B4-BE49-F238E27FC236}">
                <a16:creationId xmlns:a16="http://schemas.microsoft.com/office/drawing/2014/main" id="{03811B78-3E38-D880-6876-4037D385A26D}"/>
              </a:ext>
            </a:extLst>
          </p:cNvPr>
          <p:cNvSpPr>
            <a:spLocks noGrp="1"/>
          </p:cNvSpPr>
          <p:nvPr>
            <p:ph type="pic" sz="quarter" idx="11"/>
          </p:nvPr>
        </p:nvSpPr>
        <p:spPr>
          <a:xfrm>
            <a:off x="6175432" y="562854"/>
            <a:ext cx="4521200" cy="2776538"/>
          </a:xfrm>
        </p:spPr>
        <p:txBody>
          <a:bodyPr/>
          <a:lstStyle/>
          <a:p>
            <a:endParaRPr lang="pt-PT"/>
          </a:p>
        </p:txBody>
      </p:sp>
      <p:sp>
        <p:nvSpPr>
          <p:cNvPr id="5" name="Marcador de Posição da Imagem 2">
            <a:extLst>
              <a:ext uri="{FF2B5EF4-FFF2-40B4-BE49-F238E27FC236}">
                <a16:creationId xmlns:a16="http://schemas.microsoft.com/office/drawing/2014/main" id="{22FB031A-99C3-FF0F-4F42-935721A2E4D1}"/>
              </a:ext>
            </a:extLst>
          </p:cNvPr>
          <p:cNvSpPr>
            <a:spLocks noGrp="1"/>
          </p:cNvSpPr>
          <p:nvPr>
            <p:ph type="pic" sz="quarter" idx="12"/>
          </p:nvPr>
        </p:nvSpPr>
        <p:spPr>
          <a:xfrm>
            <a:off x="1495367" y="3493090"/>
            <a:ext cx="4521200" cy="2776538"/>
          </a:xfrm>
        </p:spPr>
        <p:txBody>
          <a:bodyPr/>
          <a:lstStyle/>
          <a:p>
            <a:endParaRPr lang="pt-PT"/>
          </a:p>
        </p:txBody>
      </p:sp>
      <p:sp>
        <p:nvSpPr>
          <p:cNvPr id="6" name="Marcador de Posição da Imagem 2">
            <a:extLst>
              <a:ext uri="{FF2B5EF4-FFF2-40B4-BE49-F238E27FC236}">
                <a16:creationId xmlns:a16="http://schemas.microsoft.com/office/drawing/2014/main" id="{FE1A4EB0-F938-F09B-5E42-D22063888D61}"/>
              </a:ext>
            </a:extLst>
          </p:cNvPr>
          <p:cNvSpPr>
            <a:spLocks noGrp="1"/>
          </p:cNvSpPr>
          <p:nvPr>
            <p:ph type="pic" sz="quarter" idx="13"/>
          </p:nvPr>
        </p:nvSpPr>
        <p:spPr>
          <a:xfrm>
            <a:off x="6175432" y="3493090"/>
            <a:ext cx="4521200" cy="2776538"/>
          </a:xfrm>
        </p:spPr>
        <p:txBody>
          <a:bodyPr/>
          <a:lstStyle/>
          <a:p>
            <a:endParaRPr lang="pt-PT"/>
          </a:p>
        </p:txBody>
      </p:sp>
    </p:spTree>
    <p:extLst>
      <p:ext uri="{BB962C8B-B14F-4D97-AF65-F5344CB8AC3E}">
        <p14:creationId xmlns:p14="http://schemas.microsoft.com/office/powerpoint/2010/main" val="506354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0DD111-0AC6-971E-CFA2-CA839D403A15}"/>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CB0E2394-5628-823B-AAA4-DEED1B7AA3F3}"/>
              </a:ext>
            </a:extLst>
          </p:cNvPr>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BE2D82DE-7CFF-14C9-F3D1-0889D8B2F9E7}"/>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6625B48E-EE72-149E-93DC-EDCD481C8BE0}"/>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44BA62D5-D517-EEFF-7286-A29704254C10}"/>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2624957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0C6D6A-A651-8EFF-1A43-33EAF141597D}"/>
              </a:ext>
            </a:extLst>
          </p:cNvPr>
          <p:cNvSpPr>
            <a:spLocks noGrp="1"/>
          </p:cNvSpPr>
          <p:nvPr>
            <p:ph type="title"/>
          </p:nvPr>
        </p:nvSpPr>
        <p:spPr>
          <a:xfrm>
            <a:off x="831850" y="1709738"/>
            <a:ext cx="10515600" cy="2852737"/>
          </a:xfrm>
        </p:spPr>
        <p:txBody>
          <a:bodyPr anchor="b"/>
          <a:lstStyle>
            <a:lvl1pPr>
              <a:defRPr sz="6000"/>
            </a:lvl1p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A90C9AEB-8816-8F27-D2BD-22ECDF289F7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PT"/>
              <a:t>Clique para editar os estilos do texto de Modelo Global</a:t>
            </a:r>
          </a:p>
        </p:txBody>
      </p:sp>
      <p:sp>
        <p:nvSpPr>
          <p:cNvPr id="4" name="Marcador de Posição da Data 3">
            <a:extLst>
              <a:ext uri="{FF2B5EF4-FFF2-40B4-BE49-F238E27FC236}">
                <a16:creationId xmlns:a16="http://schemas.microsoft.com/office/drawing/2014/main" id="{001C3CF8-E20A-A606-4C04-E276800BB567}"/>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E568D347-6360-EF70-83C4-A5FC3BC3CCA4}"/>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102FB676-4DA5-86A4-AE1E-5172A4CAF3E5}"/>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1656639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F7D1E0-AD34-C5CA-C3D6-7AE8BBEC843E}"/>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617D2490-829D-57CD-4F41-E1B49FA93080}"/>
              </a:ext>
            </a:extLst>
          </p:cNvPr>
          <p:cNvSpPr>
            <a:spLocks noGrp="1"/>
          </p:cNvSpPr>
          <p:nvPr>
            <p:ph sz="half" idx="1"/>
          </p:nvPr>
        </p:nvSpPr>
        <p:spPr>
          <a:xfrm>
            <a:off x="838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e Conteúdo 3">
            <a:extLst>
              <a:ext uri="{FF2B5EF4-FFF2-40B4-BE49-F238E27FC236}">
                <a16:creationId xmlns:a16="http://schemas.microsoft.com/office/drawing/2014/main" id="{557B0E24-5574-B306-BF4F-605AA21911CF}"/>
              </a:ext>
            </a:extLst>
          </p:cNvPr>
          <p:cNvSpPr>
            <a:spLocks noGrp="1"/>
          </p:cNvSpPr>
          <p:nvPr>
            <p:ph sz="half" idx="2"/>
          </p:nvPr>
        </p:nvSpPr>
        <p:spPr>
          <a:xfrm>
            <a:off x="6172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a Data 4">
            <a:extLst>
              <a:ext uri="{FF2B5EF4-FFF2-40B4-BE49-F238E27FC236}">
                <a16:creationId xmlns:a16="http://schemas.microsoft.com/office/drawing/2014/main" id="{C0F1E1BA-DFD6-BD6F-DE9B-B05A0AF39490}"/>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6" name="Marcador de Posição do Rodapé 5">
            <a:extLst>
              <a:ext uri="{FF2B5EF4-FFF2-40B4-BE49-F238E27FC236}">
                <a16:creationId xmlns:a16="http://schemas.microsoft.com/office/drawing/2014/main" id="{1928BF02-77D4-7509-8436-8BE15B68112E}"/>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C5986D0C-66A6-447C-D76C-ECCEF1B5A32A}"/>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1069464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7B4D3F-BD3A-B348-4F7E-A9CF12492A4D}"/>
              </a:ext>
            </a:extLst>
          </p:cNvPr>
          <p:cNvSpPr>
            <a:spLocks noGrp="1"/>
          </p:cNvSpPr>
          <p:nvPr>
            <p:ph type="title"/>
          </p:nvPr>
        </p:nvSpPr>
        <p:spPr>
          <a:xfrm>
            <a:off x="839788" y="365125"/>
            <a:ext cx="10515600" cy="1325563"/>
          </a:xfrm>
        </p:spPr>
        <p:txBody>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6BEAB078-5164-BC79-2E75-0AF6769FCA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4" name="Marcador de Posição de Conteúdo 3">
            <a:extLst>
              <a:ext uri="{FF2B5EF4-FFF2-40B4-BE49-F238E27FC236}">
                <a16:creationId xmlns:a16="http://schemas.microsoft.com/office/drawing/2014/main" id="{F0BC3682-A728-A5A9-58A1-EFE82C47B2D0}"/>
              </a:ext>
            </a:extLst>
          </p:cNvPr>
          <p:cNvSpPr>
            <a:spLocks noGrp="1"/>
          </p:cNvSpPr>
          <p:nvPr>
            <p:ph sz="half" idx="2"/>
          </p:nvPr>
        </p:nvSpPr>
        <p:spPr>
          <a:xfrm>
            <a:off x="839788" y="2505075"/>
            <a:ext cx="5157787"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o Texto 4">
            <a:extLst>
              <a:ext uri="{FF2B5EF4-FFF2-40B4-BE49-F238E27FC236}">
                <a16:creationId xmlns:a16="http://schemas.microsoft.com/office/drawing/2014/main" id="{8AF7DBAA-BA63-8A6C-6162-4B30AEFA69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6" name="Marcador de Posição de Conteúdo 5">
            <a:extLst>
              <a:ext uri="{FF2B5EF4-FFF2-40B4-BE49-F238E27FC236}">
                <a16:creationId xmlns:a16="http://schemas.microsoft.com/office/drawing/2014/main" id="{170FF106-0FD5-4708-180F-426C5821162D}"/>
              </a:ext>
            </a:extLst>
          </p:cNvPr>
          <p:cNvSpPr>
            <a:spLocks noGrp="1"/>
          </p:cNvSpPr>
          <p:nvPr>
            <p:ph sz="quarter" idx="4"/>
          </p:nvPr>
        </p:nvSpPr>
        <p:spPr>
          <a:xfrm>
            <a:off x="6172200" y="2505075"/>
            <a:ext cx="5183188"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7" name="Marcador de Posição da Data 6">
            <a:extLst>
              <a:ext uri="{FF2B5EF4-FFF2-40B4-BE49-F238E27FC236}">
                <a16:creationId xmlns:a16="http://schemas.microsoft.com/office/drawing/2014/main" id="{D773561F-1D7F-D3FB-5F47-F31C515EE23D}"/>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8" name="Marcador de Posição do Rodapé 7">
            <a:extLst>
              <a:ext uri="{FF2B5EF4-FFF2-40B4-BE49-F238E27FC236}">
                <a16:creationId xmlns:a16="http://schemas.microsoft.com/office/drawing/2014/main" id="{FA3DE3E4-EE3C-1B9B-FAE6-496818338958}"/>
              </a:ext>
            </a:extLst>
          </p:cNvPr>
          <p:cNvSpPr>
            <a:spLocks noGrp="1"/>
          </p:cNvSpPr>
          <p:nvPr>
            <p:ph type="ftr" sz="quarter" idx="11"/>
          </p:nvPr>
        </p:nvSpPr>
        <p:spPr/>
        <p:txBody>
          <a:bodyPr/>
          <a:lstStyle/>
          <a:p>
            <a:endParaRPr lang="pt-PT"/>
          </a:p>
        </p:txBody>
      </p:sp>
      <p:sp>
        <p:nvSpPr>
          <p:cNvPr id="9" name="Marcador de Posição do Número do Diapositivo 8">
            <a:extLst>
              <a:ext uri="{FF2B5EF4-FFF2-40B4-BE49-F238E27FC236}">
                <a16:creationId xmlns:a16="http://schemas.microsoft.com/office/drawing/2014/main" id="{EC143F22-5BB1-3FB5-93FE-2DB19962A109}"/>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2274846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977F5C-5110-3B7F-170A-4A73E0FD7FAA}"/>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0701F137-B58B-CC72-82C1-944D11034D8B}"/>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4" name="Marcador de Posição do Rodapé 3">
            <a:extLst>
              <a:ext uri="{FF2B5EF4-FFF2-40B4-BE49-F238E27FC236}">
                <a16:creationId xmlns:a16="http://schemas.microsoft.com/office/drawing/2014/main" id="{9A541349-14D7-5B94-B098-EDC4712830C8}"/>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EA4E17D4-AACA-BAC7-4612-AA09E2B29AC8}"/>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1873992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a:extLst>
              <a:ext uri="{FF2B5EF4-FFF2-40B4-BE49-F238E27FC236}">
                <a16:creationId xmlns:a16="http://schemas.microsoft.com/office/drawing/2014/main" id="{DBD70140-D699-129D-1F23-5CFF94D6AB86}"/>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3" name="Marcador de Posição do Rodapé 2">
            <a:extLst>
              <a:ext uri="{FF2B5EF4-FFF2-40B4-BE49-F238E27FC236}">
                <a16:creationId xmlns:a16="http://schemas.microsoft.com/office/drawing/2014/main" id="{4EB50DCC-1A51-98B5-8995-246122204363}"/>
              </a:ext>
            </a:extLst>
          </p:cNvPr>
          <p:cNvSpPr>
            <a:spLocks noGrp="1"/>
          </p:cNvSpPr>
          <p:nvPr>
            <p:ph type="ftr" sz="quarter" idx="11"/>
          </p:nvPr>
        </p:nvSpPr>
        <p:spPr/>
        <p:txBody>
          <a:bodyPr/>
          <a:lstStyle/>
          <a:p>
            <a:endParaRPr lang="pt-PT"/>
          </a:p>
        </p:txBody>
      </p:sp>
      <p:sp>
        <p:nvSpPr>
          <p:cNvPr id="4" name="Marcador de Posição do Número do Diapositivo 3">
            <a:extLst>
              <a:ext uri="{FF2B5EF4-FFF2-40B4-BE49-F238E27FC236}">
                <a16:creationId xmlns:a16="http://schemas.microsoft.com/office/drawing/2014/main" id="{B3AF6DDF-BE67-2708-FA03-F101FE1D50DC}"/>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1082323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CDE49A-8EF9-3E62-1CF4-B4006F1081C5}"/>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0E83CF5B-1A3B-AEC3-FD25-E55565FE14B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a:extLst>
              <a:ext uri="{FF2B5EF4-FFF2-40B4-BE49-F238E27FC236}">
                <a16:creationId xmlns:a16="http://schemas.microsoft.com/office/drawing/2014/main" id="{3CB9167E-66E5-17D8-3CCD-0D10BFB6AC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6193D458-6719-AD79-03DC-B71AFEEFC98D}"/>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6" name="Marcador de Posição do Rodapé 5">
            <a:extLst>
              <a:ext uri="{FF2B5EF4-FFF2-40B4-BE49-F238E27FC236}">
                <a16:creationId xmlns:a16="http://schemas.microsoft.com/office/drawing/2014/main" id="{C73B4998-6A37-DED9-50D8-3790C8E774F5}"/>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AC9320CB-2278-0148-2911-9D9DA6D4D449}"/>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32144238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8349F7-1163-9FCD-39EF-D1B08411BAFD}"/>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a Imagem 2">
            <a:extLst>
              <a:ext uri="{FF2B5EF4-FFF2-40B4-BE49-F238E27FC236}">
                <a16:creationId xmlns:a16="http://schemas.microsoft.com/office/drawing/2014/main" id="{89BD33D9-539D-7395-E21A-4AB47FE49F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a:extLst>
              <a:ext uri="{FF2B5EF4-FFF2-40B4-BE49-F238E27FC236}">
                <a16:creationId xmlns:a16="http://schemas.microsoft.com/office/drawing/2014/main" id="{CC6F0567-F8EE-E3FB-0C16-E33DBE7848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912BF0EA-F575-ABAA-9D6D-2FA93090C14A}"/>
              </a:ext>
            </a:extLst>
          </p:cNvPr>
          <p:cNvSpPr>
            <a:spLocks noGrp="1"/>
          </p:cNvSpPr>
          <p:nvPr>
            <p:ph type="dt" sz="half" idx="10"/>
          </p:nvPr>
        </p:nvSpPr>
        <p:spPr/>
        <p:txBody>
          <a:bodyPr/>
          <a:lstStyle/>
          <a:p>
            <a:fld id="{5D9D214C-6AD0-459F-A3CA-16C6ED2DE1FB}" type="datetimeFigureOut">
              <a:rPr lang="pt-PT" smtClean="0"/>
              <a:t>06/12/2024</a:t>
            </a:fld>
            <a:endParaRPr lang="pt-PT"/>
          </a:p>
        </p:txBody>
      </p:sp>
      <p:sp>
        <p:nvSpPr>
          <p:cNvPr id="6" name="Marcador de Posição do Rodapé 5">
            <a:extLst>
              <a:ext uri="{FF2B5EF4-FFF2-40B4-BE49-F238E27FC236}">
                <a16:creationId xmlns:a16="http://schemas.microsoft.com/office/drawing/2014/main" id="{710F7503-7144-1457-76F3-532A73904F99}"/>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F9201CB5-99CE-D317-A993-92D9A8010292}"/>
              </a:ext>
            </a:extLst>
          </p:cNvPr>
          <p:cNvSpPr>
            <a:spLocks noGrp="1"/>
          </p:cNvSpPr>
          <p:nvPr>
            <p:ph type="sldNum" sz="quarter" idx="12"/>
          </p:nvPr>
        </p:nvSpPr>
        <p:spPr/>
        <p:txBody>
          <a:bodyPr/>
          <a:lstStyle/>
          <a:p>
            <a:fld id="{503A3F81-1505-4EE8-89FE-F8FF1F2CADAD}" type="slidenum">
              <a:rPr lang="pt-PT" smtClean="0"/>
              <a:t>‹#›</a:t>
            </a:fld>
            <a:endParaRPr lang="pt-PT"/>
          </a:p>
        </p:txBody>
      </p:sp>
    </p:spTree>
    <p:extLst>
      <p:ext uri="{BB962C8B-B14F-4D97-AF65-F5344CB8AC3E}">
        <p14:creationId xmlns:p14="http://schemas.microsoft.com/office/powerpoint/2010/main" val="42666131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326AB826-40FA-0144-8C95-6A1E0B70CB3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00E39582-0BAC-F0B0-B0A7-6647B0B40A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A4CC0A9D-22E6-F826-2C74-7B23DA4376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9D214C-6AD0-459F-A3CA-16C6ED2DE1FB}"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B6A0406A-341D-A488-F450-69C171A448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a:extLst>
              <a:ext uri="{FF2B5EF4-FFF2-40B4-BE49-F238E27FC236}">
                <a16:creationId xmlns:a16="http://schemas.microsoft.com/office/drawing/2014/main" id="{73D2601A-3F2F-492D-48CF-F8DA6E799A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3A3F81-1505-4EE8-89FE-F8FF1F2CADAD}" type="slidenum">
              <a:rPr lang="pt-PT" smtClean="0"/>
              <a:t>‹#›</a:t>
            </a:fld>
            <a:endParaRPr lang="pt-PT"/>
          </a:p>
        </p:txBody>
      </p:sp>
    </p:spTree>
    <p:extLst>
      <p:ext uri="{BB962C8B-B14F-4D97-AF65-F5344CB8AC3E}">
        <p14:creationId xmlns:p14="http://schemas.microsoft.com/office/powerpoint/2010/main" val="2732138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5.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6.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7.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8.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19.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1.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2.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3.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png"/><Relationship Id="rId3" Type="http://schemas.openxmlformats.org/officeDocument/2006/relationships/image" Target="../media/image1.png"/><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 Type="http://schemas.openxmlformats.org/officeDocument/2006/relationships/image" Target="../media/image16.jpeg"/><Relationship Id="rId16" Type="http://schemas.openxmlformats.org/officeDocument/2006/relationships/image" Target="../media/image28.png"/><Relationship Id="rId20" Type="http://schemas.openxmlformats.org/officeDocument/2006/relationships/image" Target="../media/image32.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4.sv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svg"/><Relationship Id="rId7" Type="http://schemas.openxmlformats.org/officeDocument/2006/relationships/image" Target="../media/image38.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40.png"/></Relationships>
</file>

<file path=ppt/slides/_rels/slide2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svg"/><Relationship Id="rId7" Type="http://schemas.openxmlformats.org/officeDocument/2006/relationships/image" Target="../media/image38.svg"/><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2.svg"/><Relationship Id="rId4" Type="http://schemas.openxmlformats.org/officeDocument/2006/relationships/image" Target="../media/image1.png"/><Relationship Id="rId9" Type="http://schemas.openxmlformats.org/officeDocument/2006/relationships/image" Target="../media/image39.png"/></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svg"/><Relationship Id="rId7" Type="http://schemas.openxmlformats.org/officeDocument/2006/relationships/image" Target="../media/image38.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39.png"/></Relationships>
</file>

<file path=ppt/slides/_rels/slide2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svg"/><Relationship Id="rId7" Type="http://schemas.openxmlformats.org/officeDocument/2006/relationships/image" Target="../media/image38.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39.png"/></Relationships>
</file>

<file path=ppt/slides/_rels/slide2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svg"/><Relationship Id="rId7" Type="http://schemas.openxmlformats.org/officeDocument/2006/relationships/image" Target="../media/image38.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1.xml"/><Relationship Id="rId5" Type="http://schemas.openxmlformats.org/officeDocument/2006/relationships/image" Target="../media/image2.sv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2.sv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7.svg"/><Relationship Id="rId7" Type="http://schemas.openxmlformats.org/officeDocument/2006/relationships/image" Target="../media/image48.png"/><Relationship Id="rId2"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image" Target="../media/image47.jpg"/><Relationship Id="rId5" Type="http://schemas.openxmlformats.org/officeDocument/2006/relationships/image" Target="../media/image46.jpg"/><Relationship Id="rId10" Type="http://schemas.openxmlformats.org/officeDocument/2006/relationships/image" Target="../media/image51.png"/><Relationship Id="rId4" Type="http://schemas.openxmlformats.org/officeDocument/2006/relationships/image" Target="../media/image45.jpg"/><Relationship Id="rId9" Type="http://schemas.openxmlformats.org/officeDocument/2006/relationships/image" Target="../media/image50.png"/></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2.svg"/><Relationship Id="rId9" Type="http://schemas.openxmlformats.org/officeDocument/2006/relationships/image" Target="../media/image10.png"/><Relationship Id="rId14" Type="http://schemas.openxmlformats.org/officeDocument/2006/relationships/image" Target="../media/image15.svg"/></Relationships>
</file>

<file path=ppt/slides/_rels/slide5.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7.svg"/><Relationship Id="rId10" Type="http://schemas.openxmlformats.org/officeDocument/2006/relationships/image" Target="../media/image11.sv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7.svg"/><Relationship Id="rId10" Type="http://schemas.openxmlformats.org/officeDocument/2006/relationships/image" Target="../media/image11.sv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svg"/></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14.png"/><Relationship Id="rId3" Type="http://schemas.openxmlformats.org/officeDocument/2006/relationships/image" Target="../media/image2.sv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7.svg"/><Relationship Id="rId10" Type="http://schemas.openxmlformats.org/officeDocument/2006/relationships/image" Target="../media/image11.sv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1.xml"/><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TextBox 8">
            <a:extLst>
              <a:ext uri="{FF2B5EF4-FFF2-40B4-BE49-F238E27FC236}">
                <a16:creationId xmlns:a16="http://schemas.microsoft.com/office/drawing/2014/main" id="{F8884800-8073-57AD-3E78-78DFACF12663}"/>
              </a:ext>
            </a:extLst>
          </p:cNvPr>
          <p:cNvSpPr txBox="1"/>
          <p:nvPr/>
        </p:nvSpPr>
        <p:spPr>
          <a:xfrm>
            <a:off x="2810539" y="4399075"/>
            <a:ext cx="6570921" cy="1077218"/>
          </a:xfrm>
          <a:prstGeom prst="rect">
            <a:avLst/>
          </a:prstGeom>
          <a:noFill/>
        </p:spPr>
        <p:txBody>
          <a:bodyPr wrap="square" rtlCol="0">
            <a:spAutoFit/>
          </a:bodyPr>
          <a:lstStyle/>
          <a:p>
            <a:pPr algn="ctr"/>
            <a:r>
              <a:rPr lang="en-US" sz="3200" b="1">
                <a:solidFill>
                  <a:schemeClr val="bg1"/>
                </a:solidFill>
                <a:effectLst/>
                <a:latin typeface="Montserrat" pitchFamily="2" charset="0"/>
                <a:ea typeface="Roboto" panose="02000000000000000000" pitchFamily="2" charset="0"/>
                <a:cs typeface="Roboto" panose="02000000000000000000" pitchFamily="2" charset="0"/>
              </a:rPr>
              <a:t>Mobilizing Youth for Gender Inclusive Cities</a:t>
            </a:r>
            <a:endParaRPr lang="en-US" sz="4800" b="1" dirty="0">
              <a:solidFill>
                <a:schemeClr val="bg1"/>
              </a:solidFill>
              <a:latin typeface="Montserrat" pitchFamily="2" charset="0"/>
              <a:ea typeface="Roboto" panose="02000000000000000000" pitchFamily="2" charset="0"/>
              <a:cs typeface="Roboto" panose="02000000000000000000" pitchFamily="2" charset="0"/>
            </a:endParaRPr>
          </a:p>
        </p:txBody>
      </p:sp>
      <p:sp>
        <p:nvSpPr>
          <p:cNvPr id="6" name="TextBox 11">
            <a:extLst>
              <a:ext uri="{FF2B5EF4-FFF2-40B4-BE49-F238E27FC236}">
                <a16:creationId xmlns:a16="http://schemas.microsoft.com/office/drawing/2014/main" id="{8FEEE876-5771-4265-7831-D3DA55E1932B}"/>
              </a:ext>
            </a:extLst>
          </p:cNvPr>
          <p:cNvSpPr txBox="1"/>
          <p:nvPr/>
        </p:nvSpPr>
        <p:spPr>
          <a:xfrm>
            <a:off x="5632122" y="6376240"/>
            <a:ext cx="6327487" cy="276999"/>
          </a:xfrm>
          <a:prstGeom prst="rect">
            <a:avLst/>
          </a:prstGeom>
          <a:noFill/>
        </p:spPr>
        <p:txBody>
          <a:bodyPr wrap="square" rtlCol="0">
            <a:spAutoFit/>
          </a:bodyPr>
          <a:lstStyle/>
          <a:p>
            <a:pPr algn="r"/>
            <a:r>
              <a:rPr lang="pt-PT" sz="1200">
                <a:solidFill>
                  <a:schemeClr val="bg1"/>
                </a:solidFill>
                <a:effectLst/>
                <a:latin typeface="Montserrat" pitchFamily="2" charset="0"/>
                <a:ea typeface="Roboto" panose="02000000000000000000" pitchFamily="2" charset="0"/>
                <a:cs typeface="Roboto" panose="02000000000000000000" pitchFamily="2" charset="0"/>
              </a:rPr>
              <a:t>2022-1-IT03-KA220-YOU-000085578</a:t>
            </a:r>
            <a:endParaRPr lang="en-US" sz="1400" dirty="0">
              <a:solidFill>
                <a:schemeClr val="bg1"/>
              </a:solidFill>
              <a:latin typeface="Montserrat" pitchFamily="2" charset="0"/>
              <a:ea typeface="Roboto" panose="02000000000000000000" pitchFamily="2" charset="0"/>
              <a:cs typeface="Roboto" panose="02000000000000000000" pitchFamily="2" charset="0"/>
            </a:endParaRPr>
          </a:p>
        </p:txBody>
      </p:sp>
      <p:pic>
        <p:nvPicPr>
          <p:cNvPr id="8" name="Gráfico 7">
            <a:extLst>
              <a:ext uri="{FF2B5EF4-FFF2-40B4-BE49-F238E27FC236}">
                <a16:creationId xmlns:a16="http://schemas.microsoft.com/office/drawing/2014/main" id="{1B03448A-F4FD-C44E-32A3-2FD3688CCA9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57787" y="1281403"/>
            <a:ext cx="3076424" cy="2642532"/>
          </a:xfrm>
          <a:prstGeom prst="rect">
            <a:avLst/>
          </a:prstGeom>
        </p:spPr>
      </p:pic>
    </p:spTree>
    <p:extLst>
      <p:ext uri="{BB962C8B-B14F-4D97-AF65-F5344CB8AC3E}">
        <p14:creationId xmlns:p14="http://schemas.microsoft.com/office/powerpoint/2010/main" val="1818900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a:extLst>
              <a:ext uri="{FF2B5EF4-FFF2-40B4-BE49-F238E27FC236}">
                <a16:creationId xmlns:a16="http://schemas.microsoft.com/office/drawing/2014/main" id="{12C54BA0-9D25-D251-96D5-A000411B07B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Imagem 1" descr="Uma imagem com ar livre, pôr do sol, grupo, bando&#10;&#10;Descrição gerada automaticamente">
            <a:extLst>
              <a:ext uri="{FF2B5EF4-FFF2-40B4-BE49-F238E27FC236}">
                <a16:creationId xmlns:a16="http://schemas.microsoft.com/office/drawing/2014/main" id="{C0C3D0C2-CDF0-B7E4-AA84-55DB55085BF2}"/>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31675"/>
            <a:ext cx="12192000" cy="6858000"/>
          </a:xfrm>
          <a:prstGeom prst="rect">
            <a:avLst/>
          </a:prstGeom>
        </p:spPr>
      </p:pic>
      <p:pic>
        <p:nvPicPr>
          <p:cNvPr id="5" name="Gráfico 4">
            <a:extLst>
              <a:ext uri="{FF2B5EF4-FFF2-40B4-BE49-F238E27FC236}">
                <a16:creationId xmlns:a16="http://schemas.microsoft.com/office/drawing/2014/main" id="{C5CB73F9-CB6E-6433-7D92-7A3FEC2413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cxnSp>
        <p:nvCxnSpPr>
          <p:cNvPr id="8" name="Conexão reta 7">
            <a:extLst>
              <a:ext uri="{FF2B5EF4-FFF2-40B4-BE49-F238E27FC236}">
                <a16:creationId xmlns:a16="http://schemas.microsoft.com/office/drawing/2014/main" id="{36323559-537C-562C-BA2D-DA0A97648AD5}"/>
              </a:ext>
            </a:extLst>
          </p:cNvPr>
          <p:cNvCxnSpPr/>
          <p:nvPr/>
        </p:nvCxnSpPr>
        <p:spPr>
          <a:xfrm>
            <a:off x="5567362" y="2571750"/>
            <a:ext cx="1057275" cy="0"/>
          </a:xfrm>
          <a:prstGeom prst="line">
            <a:avLst/>
          </a:prstGeom>
          <a:ln w="920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8">
            <a:extLst>
              <a:ext uri="{FF2B5EF4-FFF2-40B4-BE49-F238E27FC236}">
                <a16:creationId xmlns:a16="http://schemas.microsoft.com/office/drawing/2014/main" id="{84C08A5C-ED9B-402A-7DE1-6BA713DDFB5B}"/>
              </a:ext>
            </a:extLst>
          </p:cNvPr>
          <p:cNvSpPr txBox="1"/>
          <p:nvPr/>
        </p:nvSpPr>
        <p:spPr>
          <a:xfrm>
            <a:off x="2144856" y="2875900"/>
            <a:ext cx="7902285" cy="1077218"/>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b="1" dirty="0"/>
              <a:t>SOCIAL INCLUSION AND ECONOMIC PARTICIPATION</a:t>
            </a:r>
          </a:p>
        </p:txBody>
      </p:sp>
    </p:spTree>
    <p:extLst>
      <p:ext uri="{BB962C8B-B14F-4D97-AF65-F5344CB8AC3E}">
        <p14:creationId xmlns:p14="http://schemas.microsoft.com/office/powerpoint/2010/main" val="2167388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a:extLst>
              <a:ext uri="{FF2B5EF4-FFF2-40B4-BE49-F238E27FC236}">
                <a16:creationId xmlns:a16="http://schemas.microsoft.com/office/drawing/2014/main" id="{12C54BA0-9D25-D251-96D5-A000411B07B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Imagem 1" descr="Uma imagem com ar livre, pôr do sol, grupo, bando&#10;&#10;Descrição gerada automaticamente">
            <a:extLst>
              <a:ext uri="{FF2B5EF4-FFF2-40B4-BE49-F238E27FC236}">
                <a16:creationId xmlns:a16="http://schemas.microsoft.com/office/drawing/2014/main" id="{E0FD5810-B9DF-6949-18DE-7C9E15FFEE74}"/>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8962" y="8229"/>
            <a:ext cx="12192000" cy="6858000"/>
          </a:xfrm>
          <a:prstGeom prst="rect">
            <a:avLst/>
          </a:prstGeom>
        </p:spPr>
      </p:pic>
      <p:pic>
        <p:nvPicPr>
          <p:cNvPr id="5" name="Gráfico 4">
            <a:extLst>
              <a:ext uri="{FF2B5EF4-FFF2-40B4-BE49-F238E27FC236}">
                <a16:creationId xmlns:a16="http://schemas.microsoft.com/office/drawing/2014/main" id="{C5CB73F9-CB6E-6433-7D92-7A3FEC2413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cxnSp>
        <p:nvCxnSpPr>
          <p:cNvPr id="8" name="Conexão reta 7">
            <a:extLst>
              <a:ext uri="{FF2B5EF4-FFF2-40B4-BE49-F238E27FC236}">
                <a16:creationId xmlns:a16="http://schemas.microsoft.com/office/drawing/2014/main" id="{36323559-537C-562C-BA2D-DA0A97648AD5}"/>
              </a:ext>
            </a:extLst>
          </p:cNvPr>
          <p:cNvCxnSpPr/>
          <p:nvPr/>
        </p:nvCxnSpPr>
        <p:spPr>
          <a:xfrm>
            <a:off x="5576326" y="2840692"/>
            <a:ext cx="1057275" cy="0"/>
          </a:xfrm>
          <a:prstGeom prst="line">
            <a:avLst/>
          </a:prstGeom>
          <a:ln w="920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8">
            <a:extLst>
              <a:ext uri="{FF2B5EF4-FFF2-40B4-BE49-F238E27FC236}">
                <a16:creationId xmlns:a16="http://schemas.microsoft.com/office/drawing/2014/main" id="{84C08A5C-ED9B-402A-7DE1-6BA713DDFB5B}"/>
              </a:ext>
            </a:extLst>
          </p:cNvPr>
          <p:cNvSpPr txBox="1"/>
          <p:nvPr/>
        </p:nvSpPr>
        <p:spPr>
          <a:xfrm>
            <a:off x="2153820" y="3144842"/>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pt-PT" b="1" dirty="0"/>
              <a:t>PUBLIC SAFETY AND WELL-BEING</a:t>
            </a:r>
            <a:endParaRPr lang="en-US" b="1" dirty="0"/>
          </a:p>
        </p:txBody>
      </p:sp>
    </p:spTree>
    <p:extLst>
      <p:ext uri="{BB962C8B-B14F-4D97-AF65-F5344CB8AC3E}">
        <p14:creationId xmlns:p14="http://schemas.microsoft.com/office/powerpoint/2010/main" val="428512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a:extLst>
              <a:ext uri="{FF2B5EF4-FFF2-40B4-BE49-F238E27FC236}">
                <a16:creationId xmlns:a16="http://schemas.microsoft.com/office/drawing/2014/main" id="{12C54BA0-9D25-D251-96D5-A000411B07B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3" name="Imagem 2" descr="Uma imagem com ar livre, pôr do sol, grupo, bando&#10;&#10;Descrição gerada automaticamente">
            <a:extLst>
              <a:ext uri="{FF2B5EF4-FFF2-40B4-BE49-F238E27FC236}">
                <a16:creationId xmlns:a16="http://schemas.microsoft.com/office/drawing/2014/main" id="{2D5B8983-1DA8-63E1-5B0A-87A12C370FF2}"/>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63350"/>
            <a:ext cx="12192000" cy="6858000"/>
          </a:xfrm>
          <a:prstGeom prst="rect">
            <a:avLst/>
          </a:prstGeom>
        </p:spPr>
      </p:pic>
      <p:pic>
        <p:nvPicPr>
          <p:cNvPr id="5" name="Gráfico 4">
            <a:extLst>
              <a:ext uri="{FF2B5EF4-FFF2-40B4-BE49-F238E27FC236}">
                <a16:creationId xmlns:a16="http://schemas.microsoft.com/office/drawing/2014/main" id="{C5CB73F9-CB6E-6433-7D92-7A3FEC2413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cxnSp>
        <p:nvCxnSpPr>
          <p:cNvPr id="8" name="Conexão reta 7">
            <a:extLst>
              <a:ext uri="{FF2B5EF4-FFF2-40B4-BE49-F238E27FC236}">
                <a16:creationId xmlns:a16="http://schemas.microsoft.com/office/drawing/2014/main" id="{36323559-537C-562C-BA2D-DA0A97648AD5}"/>
              </a:ext>
            </a:extLst>
          </p:cNvPr>
          <p:cNvCxnSpPr/>
          <p:nvPr/>
        </p:nvCxnSpPr>
        <p:spPr>
          <a:xfrm>
            <a:off x="5567362" y="2571750"/>
            <a:ext cx="1057275" cy="0"/>
          </a:xfrm>
          <a:prstGeom prst="line">
            <a:avLst/>
          </a:prstGeom>
          <a:ln w="920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8">
            <a:extLst>
              <a:ext uri="{FF2B5EF4-FFF2-40B4-BE49-F238E27FC236}">
                <a16:creationId xmlns:a16="http://schemas.microsoft.com/office/drawing/2014/main" id="{84C08A5C-ED9B-402A-7DE1-6BA713DDFB5B}"/>
              </a:ext>
            </a:extLst>
          </p:cNvPr>
          <p:cNvSpPr txBox="1"/>
          <p:nvPr/>
        </p:nvSpPr>
        <p:spPr>
          <a:xfrm>
            <a:off x="2144856" y="2875900"/>
            <a:ext cx="7902285" cy="1077218"/>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b="1" dirty="0"/>
              <a:t>QUALITY OF LIFE AND ENVIRONMENTAL SUSTAINABILITY</a:t>
            </a:r>
            <a:endParaRPr lang="en-US" dirty="0"/>
          </a:p>
        </p:txBody>
      </p:sp>
    </p:spTree>
    <p:extLst>
      <p:ext uri="{BB962C8B-B14F-4D97-AF65-F5344CB8AC3E}">
        <p14:creationId xmlns:p14="http://schemas.microsoft.com/office/powerpoint/2010/main" val="2028960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810539" y="1136747"/>
            <a:ext cx="6570921" cy="1569660"/>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t>03.</a:t>
            </a:r>
          </a:p>
          <a:p>
            <a:r>
              <a:rPr lang="en-US" dirty="0"/>
              <a:t>SERIOUS PROBLEMS IN SOCIETIES</a:t>
            </a:r>
          </a:p>
        </p:txBody>
      </p:sp>
    </p:spTree>
    <p:extLst>
      <p:ext uri="{BB962C8B-B14F-4D97-AF65-F5344CB8AC3E}">
        <p14:creationId xmlns:p14="http://schemas.microsoft.com/office/powerpoint/2010/main" val="235718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1153537" y="330631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19288" y="3996706"/>
            <a:ext cx="8389815" cy="400110"/>
          </a:xfrm>
          <a:prstGeom prst="rect">
            <a:avLst/>
          </a:prstGeom>
          <a:noFill/>
        </p:spPr>
        <p:txBody>
          <a:bodyPr wrap="square">
            <a:spAutoFit/>
          </a:bodyPr>
          <a:lstStyle>
            <a:defPPr>
              <a:defRPr lang="pt-PT"/>
            </a:defPPr>
            <a:lvl1pPr algn="ctr">
              <a:defRPr sz="1400" b="1">
                <a:solidFill>
                  <a:srgbClr val="5D2576"/>
                </a:solidFill>
                <a:latin typeface="Montserrat" pitchFamily="2" charset="0"/>
                <a:ea typeface="Roboto" panose="02000000000000000000" pitchFamily="2" charset="0"/>
                <a:cs typeface="Roboto" panose="02000000000000000000" pitchFamily="2" charset="0"/>
              </a:defRPr>
            </a:lvl1pPr>
          </a:lstStyle>
          <a:p>
            <a:r>
              <a:rPr lang="en-US" sz="2000" dirty="0">
                <a:effectLst/>
                <a:latin typeface="Montserrat" panose="02000505000000020004" pitchFamily="2" charset="0"/>
                <a:ea typeface="Montserrat" panose="02000505000000020004" pitchFamily="2" charset="0"/>
                <a:cs typeface="Montserrat" panose="02000505000000020004" pitchFamily="2" charset="0"/>
              </a:rPr>
              <a:t>Housing Inequality</a:t>
            </a:r>
            <a:endParaRPr lang="pt-PT" sz="1800"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859742" y="4466309"/>
            <a:ext cx="6920752" cy="830997"/>
          </a:xfrm>
          <a:prstGeom prst="rect">
            <a:avLst/>
          </a:prstGeom>
          <a:noFill/>
        </p:spPr>
        <p:txBody>
          <a:bodyPr wrap="square">
            <a:spAutoFit/>
          </a:bodyPr>
          <a:lstStyle/>
          <a:p>
            <a:pPr lvl="0" algn="ctr">
              <a:spcBef>
                <a:spcPts val="1200"/>
              </a:spcBef>
            </a:pPr>
            <a:r>
              <a:rPr lang="en-US" sz="1600" u="none" strike="noStrike" dirty="0">
                <a:solidFill>
                  <a:srgbClr val="5D2576"/>
                </a:solidFill>
                <a:effectLst/>
                <a:latin typeface="Montserrat" panose="02000505000000020004" pitchFamily="2" charset="0"/>
                <a:ea typeface="Montserrat" panose="02000505000000020004" pitchFamily="2" charset="0"/>
                <a:cs typeface="Montserrat" panose="02000505000000020004" pitchFamily="2" charset="0"/>
              </a:rPr>
              <a:t>Discriminatory housing policies and practices disproportionately </a:t>
            </a:r>
            <a:r>
              <a:rPr lang="en-US" sz="1600" b="1" u="none" strike="noStrike" dirty="0">
                <a:solidFill>
                  <a:srgbClr val="5D2576"/>
                </a:solidFill>
                <a:effectLst/>
                <a:latin typeface="Montserrat" panose="02000505000000020004" pitchFamily="2" charset="0"/>
                <a:ea typeface="Montserrat" panose="02000505000000020004" pitchFamily="2" charset="0"/>
                <a:cs typeface="Montserrat" panose="02000505000000020004" pitchFamily="2" charset="0"/>
              </a:rPr>
              <a:t>affect marginalized groups</a:t>
            </a:r>
            <a:r>
              <a:rPr lang="en-US" sz="1600" u="none" strike="noStrike" dirty="0">
                <a:solidFill>
                  <a:srgbClr val="5D2576"/>
                </a:solidFill>
                <a:effectLst/>
                <a:latin typeface="Montserrat" panose="02000505000000020004" pitchFamily="2" charset="0"/>
                <a:ea typeface="Montserrat" panose="02000505000000020004" pitchFamily="2" charset="0"/>
                <a:cs typeface="Montserrat" panose="02000505000000020004" pitchFamily="2" charset="0"/>
              </a:rPr>
              <a:t>, exacerbating homelessness and segregation.</a:t>
            </a:r>
            <a:endParaRPr lang="pt-PT" sz="1600" u="none" strike="noStrike" dirty="0">
              <a:solidFill>
                <a:srgbClr val="5D2576"/>
              </a:solidFill>
              <a:effectLst/>
              <a:latin typeface="Montserrat" panose="02000505000000020004" pitchFamily="2" charset="0"/>
              <a:ea typeface="Montserrat" panose="02000505000000020004" pitchFamily="2" charset="0"/>
              <a:cs typeface="Montserrat" panose="02000505000000020004" pitchFamily="2" charset="0"/>
            </a:endParaRPr>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57" name="Gráfico 56" descr="Icebergue com preenchimento sólido">
            <a:extLst>
              <a:ext uri="{FF2B5EF4-FFF2-40B4-BE49-F238E27FC236}">
                <a16:creationId xmlns:a16="http://schemas.microsoft.com/office/drawing/2014/main" id="{76CC5418-2947-2698-1B65-2BF8BA500462}"/>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41746781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2212149" y="332979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Limited Access to Services</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702590" y="4532984"/>
            <a:ext cx="6920752" cy="830997"/>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Insufficient or unequal access to healthcare, education, and social services further </a:t>
            </a:r>
            <a:r>
              <a:rPr lang="en-US" b="1" dirty="0"/>
              <a:t>marginalizes vulnerable populations</a:t>
            </a:r>
            <a:r>
              <a:rPr lang="en-US" dirty="0"/>
              <a:t>, hindering their socio-economic advancement.</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320FFA86-6E6D-29F4-E698-9C8E9BF5C15D}"/>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3022106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3292945" y="332979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Transportation Inequity</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702590" y="4532984"/>
            <a:ext cx="6920752" cy="923330"/>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Inadequate public transportation infrastructure </a:t>
            </a:r>
            <a:r>
              <a:rPr lang="en-US" b="1" dirty="0"/>
              <a:t>disproportionately affects marginalized communities</a:t>
            </a:r>
            <a:r>
              <a:rPr lang="en-US" dirty="0"/>
              <a:t>, limiting access to essential services and opportunities.</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F08011E6-24BE-31A9-1853-BDDEBA3E4F5D}"/>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20423626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4348264" y="332979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Environmental Injustice</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830997"/>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b="1" dirty="0"/>
              <a:t>Marginalized neighborhoods </a:t>
            </a:r>
            <a:r>
              <a:rPr lang="en-US" dirty="0"/>
              <a:t>often bear the brunt of environmental hazards and pollution, exacerbating health disparities and socio-economic inequalities.</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5CBB7548-4E3A-CC68-748E-FFAF7732C789}"/>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4043963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5387985" y="330631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Economic Inequality</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1292020"/>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Disparities in wealth and income lead to systemic injustices, limiting access to resources, opportunities, and basic necessities </a:t>
            </a:r>
            <a:r>
              <a:rPr lang="en-US" b="1" dirty="0"/>
              <a:t>for certain groups within society</a:t>
            </a:r>
            <a:r>
              <a:rPr lang="en-US" dirty="0"/>
              <a:t>.</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8C2A565E-7E99-2DED-6F8C-24E407C5DD4C}"/>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1718883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6468215" y="3334494"/>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Social Discrimination</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923330"/>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b="1" dirty="0"/>
              <a:t>Discrimination</a:t>
            </a:r>
            <a:r>
              <a:rPr lang="en-US" dirty="0"/>
              <a:t> based on race, gender, ethnicity, sexual orientation, religion, or other factors perpetuates inequality and undermines social cohesion and justice.</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B98DA62A-9BC9-4D6A-8744-109D110E7CD9}"/>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1145255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8" name="Gráfico 7">
            <a:extLst>
              <a:ext uri="{FF2B5EF4-FFF2-40B4-BE49-F238E27FC236}">
                <a16:creationId xmlns:a16="http://schemas.microsoft.com/office/drawing/2014/main" id="{1B03448A-F4FD-C44E-32A3-2FD3688CCA9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21" name="Retângulo 20">
            <a:extLst>
              <a:ext uri="{FF2B5EF4-FFF2-40B4-BE49-F238E27FC236}">
                <a16:creationId xmlns:a16="http://schemas.microsoft.com/office/drawing/2014/main" id="{FE0258FD-70F0-0B70-CE4D-8749A211A226}"/>
              </a:ext>
            </a:extLst>
          </p:cNvPr>
          <p:cNvSpPr/>
          <p:nvPr/>
        </p:nvSpPr>
        <p:spPr>
          <a:xfrm>
            <a:off x="0" y="1667714"/>
            <a:ext cx="291101" cy="42591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chemeClr val="bg1"/>
              </a:solidFill>
            </a:endParaRPr>
          </a:p>
        </p:txBody>
      </p:sp>
      <p:pic>
        <p:nvPicPr>
          <p:cNvPr id="26" name="Imagem 25">
            <a:extLst>
              <a:ext uri="{FF2B5EF4-FFF2-40B4-BE49-F238E27FC236}">
                <a16:creationId xmlns:a16="http://schemas.microsoft.com/office/drawing/2014/main" id="{4716C7F3-2D92-9F65-D52B-E7B3E032538D}"/>
              </a:ext>
            </a:extLst>
          </p:cNvPr>
          <p:cNvPicPr>
            <a:picLocks noChangeAspect="1"/>
          </p:cNvPicPr>
          <p:nvPr/>
        </p:nvPicPr>
        <p:blipFill rotWithShape="1">
          <a:blip r:embed="rId4">
            <a:extLst>
              <a:ext uri="{28A0092B-C50C-407E-A947-70E740481C1C}">
                <a14:useLocalDpi xmlns:a14="http://schemas.microsoft.com/office/drawing/2010/main" val="0"/>
              </a:ext>
            </a:extLst>
          </a:blip>
          <a:srcRect r="14810"/>
          <a:stretch/>
        </p:blipFill>
        <p:spPr>
          <a:xfrm>
            <a:off x="3438524" y="0"/>
            <a:ext cx="8753476" cy="6858000"/>
          </a:xfrm>
          <a:prstGeom prst="rect">
            <a:avLst/>
          </a:prstGeom>
        </p:spPr>
      </p:pic>
      <p:sp>
        <p:nvSpPr>
          <p:cNvPr id="2" name="TextBox 17">
            <a:extLst>
              <a:ext uri="{FF2B5EF4-FFF2-40B4-BE49-F238E27FC236}">
                <a16:creationId xmlns:a16="http://schemas.microsoft.com/office/drawing/2014/main" id="{41C9FBA7-FD69-D60B-A0F7-BE4309CB2CAD}"/>
              </a:ext>
            </a:extLst>
          </p:cNvPr>
          <p:cNvSpPr txBox="1"/>
          <p:nvPr/>
        </p:nvSpPr>
        <p:spPr>
          <a:xfrm>
            <a:off x="730197" y="1804779"/>
            <a:ext cx="4225452" cy="461665"/>
          </a:xfrm>
          <a:prstGeom prst="rect">
            <a:avLst/>
          </a:prstGeom>
          <a:noFill/>
        </p:spPr>
        <p:txBody>
          <a:bodyPr wrap="square">
            <a:spAutoFit/>
          </a:bodyPr>
          <a:lstStyle/>
          <a:p>
            <a:r>
              <a:rPr lang="en-US" sz="2400" b="1" dirty="0">
                <a:solidFill>
                  <a:schemeClr val="bg1"/>
                </a:solidFill>
                <a:latin typeface="Montserrat" pitchFamily="2" charset="0"/>
              </a:rPr>
              <a:t>INDEX</a:t>
            </a:r>
            <a:endParaRPr lang="pt-PT" sz="2400" b="0" dirty="0">
              <a:solidFill>
                <a:schemeClr val="bg1"/>
              </a:solidFill>
              <a:latin typeface="Montserrat" pitchFamily="2" charset="0"/>
            </a:endParaRPr>
          </a:p>
        </p:txBody>
      </p:sp>
      <p:sp>
        <p:nvSpPr>
          <p:cNvPr id="3" name="TextBox 22">
            <a:extLst>
              <a:ext uri="{FF2B5EF4-FFF2-40B4-BE49-F238E27FC236}">
                <a16:creationId xmlns:a16="http://schemas.microsoft.com/office/drawing/2014/main" id="{945FF892-EE9E-D6C8-F975-B3E62C8918BD}"/>
              </a:ext>
            </a:extLst>
          </p:cNvPr>
          <p:cNvSpPr txBox="1"/>
          <p:nvPr/>
        </p:nvSpPr>
        <p:spPr>
          <a:xfrm>
            <a:off x="1225221" y="2546543"/>
            <a:ext cx="3433690" cy="307777"/>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stStyle>
          <a:p>
            <a:r>
              <a:rPr lang="en-US" dirty="0"/>
              <a:t>WHAT DO THE CITIES REPRESENT?</a:t>
            </a:r>
          </a:p>
        </p:txBody>
      </p:sp>
      <p:sp>
        <p:nvSpPr>
          <p:cNvPr id="5" name="TextBox 23">
            <a:extLst>
              <a:ext uri="{FF2B5EF4-FFF2-40B4-BE49-F238E27FC236}">
                <a16:creationId xmlns:a16="http://schemas.microsoft.com/office/drawing/2014/main" id="{3AF1E432-72C0-90E8-E383-9A68D2FFEA14}"/>
              </a:ext>
            </a:extLst>
          </p:cNvPr>
          <p:cNvSpPr txBox="1"/>
          <p:nvPr/>
        </p:nvSpPr>
        <p:spPr>
          <a:xfrm>
            <a:off x="1225221" y="3163510"/>
            <a:ext cx="3433690" cy="738664"/>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stStyle>
          <a:p>
            <a:r>
              <a:rPr lang="en-US" dirty="0"/>
              <a:t>IMPACT OF CITY POLICIES, SERVICES AND INFRASTRUCTURES ON EVERYDAY LIFE</a:t>
            </a:r>
          </a:p>
        </p:txBody>
      </p:sp>
      <p:sp>
        <p:nvSpPr>
          <p:cNvPr id="6" name="TextBox 25">
            <a:extLst>
              <a:ext uri="{FF2B5EF4-FFF2-40B4-BE49-F238E27FC236}">
                <a16:creationId xmlns:a16="http://schemas.microsoft.com/office/drawing/2014/main" id="{19A67E28-5C95-2D27-25E0-3EB469CBB6C6}"/>
              </a:ext>
            </a:extLst>
          </p:cNvPr>
          <p:cNvSpPr txBox="1"/>
          <p:nvPr/>
        </p:nvSpPr>
        <p:spPr>
          <a:xfrm>
            <a:off x="1225221" y="4156805"/>
            <a:ext cx="3433690" cy="307777"/>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stStyle>
          <a:p>
            <a:r>
              <a:rPr lang="en-US" dirty="0"/>
              <a:t>SERIOUS PROBLEMS IN SOCIETIES</a:t>
            </a:r>
          </a:p>
        </p:txBody>
      </p:sp>
      <p:sp>
        <p:nvSpPr>
          <p:cNvPr id="7" name="TextBox 26">
            <a:extLst>
              <a:ext uri="{FF2B5EF4-FFF2-40B4-BE49-F238E27FC236}">
                <a16:creationId xmlns:a16="http://schemas.microsoft.com/office/drawing/2014/main" id="{5F8628DC-9310-68C9-101A-194932D762F6}"/>
              </a:ext>
            </a:extLst>
          </p:cNvPr>
          <p:cNvSpPr txBox="1"/>
          <p:nvPr/>
        </p:nvSpPr>
        <p:spPr>
          <a:xfrm>
            <a:off x="1225221" y="4719213"/>
            <a:ext cx="3433690" cy="307777"/>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stStyle>
          <a:p>
            <a:r>
              <a:rPr lang="pt-PT" dirty="0"/>
              <a:t>YOUR ROLE</a:t>
            </a:r>
          </a:p>
        </p:txBody>
      </p:sp>
      <p:sp>
        <p:nvSpPr>
          <p:cNvPr id="22" name="TextBox 29">
            <a:extLst>
              <a:ext uri="{FF2B5EF4-FFF2-40B4-BE49-F238E27FC236}">
                <a16:creationId xmlns:a16="http://schemas.microsoft.com/office/drawing/2014/main" id="{CDE998BD-E172-0F79-BE82-B0D0CB418F88}"/>
              </a:ext>
            </a:extLst>
          </p:cNvPr>
          <p:cNvSpPr txBox="1"/>
          <p:nvPr/>
        </p:nvSpPr>
        <p:spPr>
          <a:xfrm>
            <a:off x="1225221" y="5312397"/>
            <a:ext cx="3433690" cy="307777"/>
          </a:xfrm>
          <a:prstGeom prst="rect">
            <a:avLst/>
          </a:prstGeom>
          <a:noFill/>
        </p:spPr>
        <p:txBody>
          <a:bodyPr wrap="square" anchor="ctr">
            <a:spAutoFit/>
          </a:bodyPr>
          <a:lstStyle>
            <a:defPPr>
              <a:defRPr lang="pt-PT"/>
            </a:defPPr>
            <a:lvl1pPr>
              <a:defRPr sz="1400">
                <a:solidFill>
                  <a:schemeClr val="bg1"/>
                </a:solidFill>
                <a:latin typeface="Montserrat" pitchFamily="2"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GAMIFIED LEARNING EXPERIENCE</a:t>
            </a:r>
          </a:p>
        </p:txBody>
      </p:sp>
      <p:sp>
        <p:nvSpPr>
          <p:cNvPr id="23" name="TextBox 22">
            <a:extLst>
              <a:ext uri="{FF2B5EF4-FFF2-40B4-BE49-F238E27FC236}">
                <a16:creationId xmlns:a16="http://schemas.microsoft.com/office/drawing/2014/main" id="{D48F94A4-3074-9C6C-06B6-25A61EE994A6}"/>
              </a:ext>
            </a:extLst>
          </p:cNvPr>
          <p:cNvSpPr txBox="1"/>
          <p:nvPr/>
        </p:nvSpPr>
        <p:spPr>
          <a:xfrm>
            <a:off x="652635" y="2506037"/>
            <a:ext cx="591093" cy="369332"/>
          </a:xfrm>
          <a:prstGeom prst="rect">
            <a:avLst/>
          </a:prstGeom>
          <a:noFill/>
        </p:spPr>
        <p:txBody>
          <a:bodyPr wrap="square" anchor="ctr">
            <a:spAutoFit/>
          </a:bodyPr>
          <a:lstStyle/>
          <a:p>
            <a:pPr algn="r"/>
            <a:r>
              <a:rPr lang="en-150" b="1" dirty="0">
                <a:solidFill>
                  <a:schemeClr val="bg1"/>
                </a:solidFill>
                <a:latin typeface="Montserrat" pitchFamily="2" charset="0"/>
              </a:rPr>
              <a:t>01</a:t>
            </a:r>
            <a:endParaRPr lang="pt-PT" b="1" dirty="0">
              <a:solidFill>
                <a:schemeClr val="bg1"/>
              </a:solidFill>
              <a:latin typeface="Montserrat" pitchFamily="2" charset="0"/>
            </a:endParaRPr>
          </a:p>
        </p:txBody>
      </p:sp>
      <p:sp>
        <p:nvSpPr>
          <p:cNvPr id="24" name="TextBox 23">
            <a:extLst>
              <a:ext uri="{FF2B5EF4-FFF2-40B4-BE49-F238E27FC236}">
                <a16:creationId xmlns:a16="http://schemas.microsoft.com/office/drawing/2014/main" id="{076D5BA1-236E-8340-28B8-CDB6A36573F7}"/>
              </a:ext>
            </a:extLst>
          </p:cNvPr>
          <p:cNvSpPr txBox="1"/>
          <p:nvPr/>
        </p:nvSpPr>
        <p:spPr>
          <a:xfrm>
            <a:off x="634129" y="3120426"/>
            <a:ext cx="609599" cy="369332"/>
          </a:xfrm>
          <a:prstGeom prst="rect">
            <a:avLst/>
          </a:prstGeom>
          <a:noFill/>
        </p:spPr>
        <p:txBody>
          <a:bodyPr wrap="square" anchor="ctr">
            <a:spAutoFit/>
          </a:bodyPr>
          <a:lstStyle/>
          <a:p>
            <a:pPr algn="r"/>
            <a:r>
              <a:rPr lang="en-150" b="1" dirty="0">
                <a:solidFill>
                  <a:schemeClr val="bg1"/>
                </a:solidFill>
                <a:latin typeface="Montserrat" pitchFamily="2" charset="0"/>
              </a:rPr>
              <a:t>02</a:t>
            </a:r>
            <a:endParaRPr lang="pt-PT" b="1" dirty="0">
              <a:solidFill>
                <a:schemeClr val="bg1"/>
              </a:solidFill>
              <a:latin typeface="Montserrat" pitchFamily="2" charset="0"/>
            </a:endParaRPr>
          </a:p>
        </p:txBody>
      </p:sp>
      <p:sp>
        <p:nvSpPr>
          <p:cNvPr id="25" name="TextBox 25">
            <a:extLst>
              <a:ext uri="{FF2B5EF4-FFF2-40B4-BE49-F238E27FC236}">
                <a16:creationId xmlns:a16="http://schemas.microsoft.com/office/drawing/2014/main" id="{5E48213A-DF3F-6538-3C8A-7E95768BC680}"/>
              </a:ext>
            </a:extLst>
          </p:cNvPr>
          <p:cNvSpPr txBox="1"/>
          <p:nvPr/>
        </p:nvSpPr>
        <p:spPr>
          <a:xfrm>
            <a:off x="748705" y="4106700"/>
            <a:ext cx="495023" cy="369332"/>
          </a:xfrm>
          <a:prstGeom prst="rect">
            <a:avLst/>
          </a:prstGeom>
          <a:noFill/>
        </p:spPr>
        <p:txBody>
          <a:bodyPr wrap="square" anchor="ctr">
            <a:spAutoFit/>
          </a:bodyPr>
          <a:lstStyle/>
          <a:p>
            <a:pPr algn="r"/>
            <a:r>
              <a:rPr lang="en-150" b="1" dirty="0">
                <a:solidFill>
                  <a:schemeClr val="bg1"/>
                </a:solidFill>
                <a:latin typeface="Montserrat" pitchFamily="2" charset="0"/>
              </a:rPr>
              <a:t>03</a:t>
            </a:r>
            <a:endParaRPr lang="pt-PT" b="1" dirty="0">
              <a:solidFill>
                <a:schemeClr val="bg1"/>
              </a:solidFill>
              <a:latin typeface="Montserrat" pitchFamily="2" charset="0"/>
            </a:endParaRPr>
          </a:p>
        </p:txBody>
      </p:sp>
      <p:sp>
        <p:nvSpPr>
          <p:cNvPr id="27" name="TextBox 26">
            <a:extLst>
              <a:ext uri="{FF2B5EF4-FFF2-40B4-BE49-F238E27FC236}">
                <a16:creationId xmlns:a16="http://schemas.microsoft.com/office/drawing/2014/main" id="{C06B6733-BE23-1B0B-3EBF-A0D8987E50B8}"/>
              </a:ext>
            </a:extLst>
          </p:cNvPr>
          <p:cNvSpPr txBox="1"/>
          <p:nvPr/>
        </p:nvSpPr>
        <p:spPr>
          <a:xfrm>
            <a:off x="652635" y="4645392"/>
            <a:ext cx="591093" cy="369332"/>
          </a:xfrm>
          <a:prstGeom prst="rect">
            <a:avLst/>
          </a:prstGeom>
          <a:noFill/>
        </p:spPr>
        <p:txBody>
          <a:bodyPr wrap="square" anchor="ctr">
            <a:spAutoFit/>
          </a:bodyPr>
          <a:lstStyle/>
          <a:p>
            <a:pPr algn="r"/>
            <a:r>
              <a:rPr lang="en-150" b="1" dirty="0">
                <a:solidFill>
                  <a:schemeClr val="bg1"/>
                </a:solidFill>
                <a:latin typeface="Montserrat" pitchFamily="2" charset="0"/>
              </a:rPr>
              <a:t>04</a:t>
            </a:r>
            <a:endParaRPr lang="pt-PT" b="1" dirty="0">
              <a:solidFill>
                <a:schemeClr val="bg1"/>
              </a:solidFill>
              <a:latin typeface="Montserrat" pitchFamily="2" charset="0"/>
            </a:endParaRPr>
          </a:p>
        </p:txBody>
      </p:sp>
      <p:sp>
        <p:nvSpPr>
          <p:cNvPr id="28" name="TextBox 29">
            <a:extLst>
              <a:ext uri="{FF2B5EF4-FFF2-40B4-BE49-F238E27FC236}">
                <a16:creationId xmlns:a16="http://schemas.microsoft.com/office/drawing/2014/main" id="{D7439556-D5C2-C832-F46F-B9CF2601F0E9}"/>
              </a:ext>
            </a:extLst>
          </p:cNvPr>
          <p:cNvSpPr txBox="1"/>
          <p:nvPr/>
        </p:nvSpPr>
        <p:spPr>
          <a:xfrm>
            <a:off x="652636" y="5262334"/>
            <a:ext cx="591092" cy="369332"/>
          </a:xfrm>
          <a:prstGeom prst="rect">
            <a:avLst/>
          </a:prstGeom>
          <a:noFill/>
        </p:spPr>
        <p:txBody>
          <a:bodyPr wrap="square" anchor="ctr">
            <a:spAutoFit/>
          </a:bodyPr>
          <a:lstStyle/>
          <a:p>
            <a:pPr algn="r"/>
            <a:r>
              <a:rPr lang="en-150" b="1" dirty="0">
                <a:solidFill>
                  <a:schemeClr val="bg1"/>
                </a:solidFill>
                <a:latin typeface="Montserrat" pitchFamily="2" charset="0"/>
              </a:rPr>
              <a:t>05</a:t>
            </a:r>
            <a:endParaRPr lang="pt-PT" b="1" dirty="0">
              <a:solidFill>
                <a:schemeClr val="bg1"/>
              </a:solidFill>
              <a:latin typeface="Montserrat" pitchFamily="2" charset="0"/>
            </a:endParaRPr>
          </a:p>
        </p:txBody>
      </p:sp>
    </p:spTree>
    <p:extLst>
      <p:ext uri="{BB962C8B-B14F-4D97-AF65-F5344CB8AC3E}">
        <p14:creationId xmlns:p14="http://schemas.microsoft.com/office/powerpoint/2010/main" val="437744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7505209" y="3324818"/>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Digital Privacy and Surveillance</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2123017"/>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Issues such as data breaches, mass surveillance, and online privacy violations pose significant threats to personal autonomy and democratic principles, disproportionately </a:t>
            </a:r>
            <a:r>
              <a:rPr lang="en-US" b="1" dirty="0"/>
              <a:t>affecting marginalized communities.</a:t>
            </a:r>
            <a:endParaRPr lang="pt-PT" b="1"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C8903BF2-CAE2-0313-3FA3-81263529557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19663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8563821" y="3315984"/>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Lack of Access to Education and Healthcare</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1158651"/>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Unequal access perpetuates cycles of poverty and limits opportunities for social mobility, contributing to systemic injustice.</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6481F264-3ABE-A036-E454-D77B6F727892}"/>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21996255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9622433" y="3315843"/>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Systemic Racism and Marginalization</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1707519"/>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Structural racism and marginalization result in unequal treatment and opportunities for marginalized communities, perpetuating social divisions and undermining fairness and justice within society.</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2" name="Gráfico 11" descr="Icebergue com preenchimento sólido">
            <a:extLst>
              <a:ext uri="{FF2B5EF4-FFF2-40B4-BE49-F238E27FC236}">
                <a16:creationId xmlns:a16="http://schemas.microsoft.com/office/drawing/2014/main" id="{E5F74A14-9B10-8148-028C-872FDFE305F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10182854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1" name="Imagem 20" descr="Uma imagem com ar livre, pôr do sol, grupo, bando&#10;&#10;Descrição gerada automaticamente">
            <a:extLst>
              <a:ext uri="{FF2B5EF4-FFF2-40B4-BE49-F238E27FC236}">
                <a16:creationId xmlns:a16="http://schemas.microsoft.com/office/drawing/2014/main" id="{AB66F387-F310-E111-069C-261DEFACFE9E}"/>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Oval 2">
            <a:extLst>
              <a:ext uri="{FF2B5EF4-FFF2-40B4-BE49-F238E27FC236}">
                <a16:creationId xmlns:a16="http://schemas.microsoft.com/office/drawing/2014/main" id="{DB39A42D-B40D-96DC-2A09-8D60E059A8E2}"/>
              </a:ext>
            </a:extLst>
          </p:cNvPr>
          <p:cNvSpPr/>
          <p:nvPr/>
        </p:nvSpPr>
        <p:spPr>
          <a:xfrm>
            <a:off x="893365" y="212192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5" name="Oval 4">
            <a:extLst>
              <a:ext uri="{FF2B5EF4-FFF2-40B4-BE49-F238E27FC236}">
                <a16:creationId xmlns:a16="http://schemas.microsoft.com/office/drawing/2014/main" id="{669F5F8D-B86B-742B-2847-D381216A4A13}"/>
              </a:ext>
            </a:extLst>
          </p:cNvPr>
          <p:cNvSpPr/>
          <p:nvPr/>
        </p:nvSpPr>
        <p:spPr>
          <a:xfrm>
            <a:off x="3010589" y="209374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EDF29C80-4382-93BA-C8D6-452DCFFBF242}"/>
              </a:ext>
            </a:extLst>
          </p:cNvPr>
          <p:cNvSpPr/>
          <p:nvPr/>
        </p:nvSpPr>
        <p:spPr>
          <a:xfrm>
            <a:off x="1951977" y="2117229"/>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33A7D25F-5C69-54DF-290A-F91C488C9293}"/>
              </a:ext>
            </a:extLst>
          </p:cNvPr>
          <p:cNvSpPr/>
          <p:nvPr/>
        </p:nvSpPr>
        <p:spPr>
          <a:xfrm>
            <a:off x="4069201" y="208905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CFFE53DD-49CE-55BE-A350-B27C0FB26D94}"/>
              </a:ext>
            </a:extLst>
          </p:cNvPr>
          <p:cNvSpPr/>
          <p:nvPr/>
        </p:nvSpPr>
        <p:spPr>
          <a:xfrm>
            <a:off x="5127813" y="2112533"/>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9" name="Oval 8">
            <a:extLst>
              <a:ext uri="{FF2B5EF4-FFF2-40B4-BE49-F238E27FC236}">
                <a16:creationId xmlns:a16="http://schemas.microsoft.com/office/drawing/2014/main" id="{098E522A-35F0-BA68-75E1-AE1C05340F99}"/>
              </a:ext>
            </a:extLst>
          </p:cNvPr>
          <p:cNvSpPr/>
          <p:nvPr/>
        </p:nvSpPr>
        <p:spPr>
          <a:xfrm>
            <a:off x="6186425" y="210783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11" name="Retângulo: Cantos Arredondados 10">
            <a:extLst>
              <a:ext uri="{FF2B5EF4-FFF2-40B4-BE49-F238E27FC236}">
                <a16:creationId xmlns:a16="http://schemas.microsoft.com/office/drawing/2014/main" id="{C0A4830D-5FB9-2C62-98D5-FDAE61E68B23}"/>
              </a:ext>
            </a:extLst>
          </p:cNvPr>
          <p:cNvSpPr/>
          <p:nvPr/>
        </p:nvSpPr>
        <p:spPr>
          <a:xfrm>
            <a:off x="582706" y="3662171"/>
            <a:ext cx="10981765" cy="2343516"/>
          </a:xfrm>
          <a:prstGeom prst="roundRect">
            <a:avLst>
              <a:gd name="adj" fmla="val 961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3" name="Triângulo isósceles 12">
            <a:extLst>
              <a:ext uri="{FF2B5EF4-FFF2-40B4-BE49-F238E27FC236}">
                <a16:creationId xmlns:a16="http://schemas.microsoft.com/office/drawing/2014/main" id="{51B87FDB-9A99-7F80-406D-53D954610DF6}"/>
              </a:ext>
            </a:extLst>
          </p:cNvPr>
          <p:cNvSpPr/>
          <p:nvPr/>
        </p:nvSpPr>
        <p:spPr>
          <a:xfrm>
            <a:off x="10703050" y="3292230"/>
            <a:ext cx="412789" cy="3558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CaixaDeTexto 19">
            <a:extLst>
              <a:ext uri="{FF2B5EF4-FFF2-40B4-BE49-F238E27FC236}">
                <a16:creationId xmlns:a16="http://schemas.microsoft.com/office/drawing/2014/main" id="{54EC68E3-FBD2-253F-ACBF-AB48EA1CA92D}"/>
              </a:ext>
            </a:extLst>
          </p:cNvPr>
          <p:cNvSpPr txBox="1"/>
          <p:nvPr/>
        </p:nvSpPr>
        <p:spPr>
          <a:xfrm>
            <a:off x="1907883" y="4066199"/>
            <a:ext cx="8389815" cy="369332"/>
          </a:xfrm>
          <a:prstGeom prst="rect">
            <a:avLst/>
          </a:prstGeom>
          <a:noFill/>
        </p:spPr>
        <p:txBody>
          <a:bodyPr wrap="square">
            <a:spAutoFit/>
          </a:bodyPr>
          <a:lstStyle>
            <a:defPPr>
              <a:defRPr lang="pt-PT"/>
            </a:defPPr>
            <a:lvl1pPr algn="ctr">
              <a:defRPr sz="2000" b="1">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Environmental Degradation</a:t>
            </a:r>
            <a:endParaRPr lang="pt-PT" dirty="0"/>
          </a:p>
        </p:txBody>
      </p:sp>
      <p:sp>
        <p:nvSpPr>
          <p:cNvPr id="23" name="CaixaDeTexto 22">
            <a:extLst>
              <a:ext uri="{FF2B5EF4-FFF2-40B4-BE49-F238E27FC236}">
                <a16:creationId xmlns:a16="http://schemas.microsoft.com/office/drawing/2014/main" id="{F9C5ADE4-9685-F081-99F7-9EC66522B419}"/>
              </a:ext>
            </a:extLst>
          </p:cNvPr>
          <p:cNvSpPr txBox="1"/>
          <p:nvPr/>
        </p:nvSpPr>
        <p:spPr>
          <a:xfrm>
            <a:off x="2635915" y="4532984"/>
            <a:ext cx="6920752" cy="1200329"/>
          </a:xfrm>
          <a:prstGeom prst="rect">
            <a:avLst/>
          </a:prstGeom>
          <a:noFill/>
        </p:spPr>
        <p:txBody>
          <a:bodyPr wrap="square">
            <a:spAutoFit/>
          </a:bodyPr>
          <a:lstStyle>
            <a:defPPr>
              <a:defRPr lang="pt-PT"/>
            </a:defPPr>
            <a:lvl1pPr lvl="0" algn="ctr">
              <a:spcBef>
                <a:spcPts val="1200"/>
              </a:spcBef>
              <a:defRPr sz="1600" u="none" strike="noStrike">
                <a:solidFill>
                  <a:srgbClr val="5D2576"/>
                </a:solidFill>
                <a:effectLst/>
                <a:latin typeface="Montserrat" panose="02000505000000020004" pitchFamily="2" charset="0"/>
                <a:ea typeface="Montserrat" panose="02000505000000020004" pitchFamily="2" charset="0"/>
                <a:cs typeface="Montserrat" panose="02000505000000020004" pitchFamily="2" charset="0"/>
              </a:defRPr>
            </a:lvl1pPr>
          </a:lstStyle>
          <a:p>
            <a:r>
              <a:rPr lang="en-US" dirty="0"/>
              <a:t>Destruction of the environment, climate change, and resource depletion disproportionately affect vulnerable communities and future generations, exacerbating social inequalities and threatening global stability.</a:t>
            </a:r>
            <a:endParaRPr lang="pt-PT" dirty="0"/>
          </a:p>
        </p:txBody>
      </p:sp>
      <p:sp>
        <p:nvSpPr>
          <p:cNvPr id="26" name="Oval 25">
            <a:extLst>
              <a:ext uri="{FF2B5EF4-FFF2-40B4-BE49-F238E27FC236}">
                <a16:creationId xmlns:a16="http://schemas.microsoft.com/office/drawing/2014/main" id="{388B2FC6-A208-0485-33A3-4319616E9533}"/>
              </a:ext>
            </a:extLst>
          </p:cNvPr>
          <p:cNvSpPr/>
          <p:nvPr/>
        </p:nvSpPr>
        <p:spPr>
          <a:xfrm>
            <a:off x="7245037" y="2084357"/>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7" name="Oval 26">
            <a:extLst>
              <a:ext uri="{FF2B5EF4-FFF2-40B4-BE49-F238E27FC236}">
                <a16:creationId xmlns:a16="http://schemas.microsoft.com/office/drawing/2014/main" id="{93C1D807-FE1A-ADBA-70FC-278137EB0BE8}"/>
              </a:ext>
            </a:extLst>
          </p:cNvPr>
          <p:cNvSpPr/>
          <p:nvPr/>
        </p:nvSpPr>
        <p:spPr>
          <a:xfrm>
            <a:off x="8303649" y="207966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8" name="Oval 27">
            <a:extLst>
              <a:ext uri="{FF2B5EF4-FFF2-40B4-BE49-F238E27FC236}">
                <a16:creationId xmlns:a16="http://schemas.microsoft.com/office/drawing/2014/main" id="{E55172E8-7BE1-5639-B08C-3CCE791EF24C}"/>
              </a:ext>
            </a:extLst>
          </p:cNvPr>
          <p:cNvSpPr/>
          <p:nvPr/>
        </p:nvSpPr>
        <p:spPr>
          <a:xfrm>
            <a:off x="9362261" y="2103141"/>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29" name="Oval 28">
            <a:extLst>
              <a:ext uri="{FF2B5EF4-FFF2-40B4-BE49-F238E27FC236}">
                <a16:creationId xmlns:a16="http://schemas.microsoft.com/office/drawing/2014/main" id="{1920E60A-5314-C642-D06B-54B266DC0DB8}"/>
              </a:ext>
            </a:extLst>
          </p:cNvPr>
          <p:cNvSpPr/>
          <p:nvPr/>
        </p:nvSpPr>
        <p:spPr>
          <a:xfrm>
            <a:off x="10420872" y="2098445"/>
            <a:ext cx="933134" cy="933134"/>
          </a:xfrm>
          <a:prstGeom prst="ellipse">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32" name="Gráfico 31" descr="Casa com preenchimento sólido">
            <a:extLst>
              <a:ext uri="{FF2B5EF4-FFF2-40B4-BE49-F238E27FC236}">
                <a16:creationId xmlns:a16="http://schemas.microsoft.com/office/drawing/2014/main" id="{24F9AC4B-A207-64E2-82F1-2D50389B021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7348" y="2223644"/>
            <a:ext cx="645168" cy="645168"/>
          </a:xfrm>
          <a:prstGeom prst="rect">
            <a:avLst/>
          </a:prstGeom>
        </p:spPr>
      </p:pic>
      <p:pic>
        <p:nvPicPr>
          <p:cNvPr id="34" name="Gráfico 33" descr="Mão no ar com preenchimento sólido">
            <a:extLst>
              <a:ext uri="{FF2B5EF4-FFF2-40B4-BE49-F238E27FC236}">
                <a16:creationId xmlns:a16="http://schemas.microsoft.com/office/drawing/2014/main" id="{6D281B65-5F0F-355F-4930-13CF301221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01328" y="2261212"/>
            <a:ext cx="645168" cy="645168"/>
          </a:xfrm>
          <a:prstGeom prst="rect">
            <a:avLst/>
          </a:prstGeom>
        </p:spPr>
      </p:pic>
      <p:pic>
        <p:nvPicPr>
          <p:cNvPr id="35" name="Gráfico 34" descr="Autocarro com preenchimento sólido">
            <a:extLst>
              <a:ext uri="{FF2B5EF4-FFF2-40B4-BE49-F238E27FC236}">
                <a16:creationId xmlns:a16="http://schemas.microsoft.com/office/drawing/2014/main" id="{A672A147-858F-EAD5-03F0-74735898494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7504" y="2261212"/>
            <a:ext cx="663673" cy="663673"/>
          </a:xfrm>
          <a:prstGeom prst="rect">
            <a:avLst/>
          </a:prstGeom>
        </p:spPr>
      </p:pic>
      <p:pic>
        <p:nvPicPr>
          <p:cNvPr id="36" name="Gráfico 35" descr="Empréstimo com preenchimento sólido">
            <a:extLst>
              <a:ext uri="{FF2B5EF4-FFF2-40B4-BE49-F238E27FC236}">
                <a16:creationId xmlns:a16="http://schemas.microsoft.com/office/drawing/2014/main" id="{6F187255-2326-97B6-4003-32715F4B395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298935" y="2197120"/>
            <a:ext cx="764938" cy="764938"/>
          </a:xfrm>
          <a:prstGeom prst="rect">
            <a:avLst/>
          </a:prstGeom>
        </p:spPr>
      </p:pic>
      <p:pic>
        <p:nvPicPr>
          <p:cNvPr id="45" name="Imagem 44" descr="Uma imagem com Gráficos, símbolo, Saturação de cores, Tipo de letra&#10;&#10;Descrição gerada automaticamente">
            <a:extLst>
              <a:ext uri="{FF2B5EF4-FFF2-40B4-BE49-F238E27FC236}">
                <a16:creationId xmlns:a16="http://schemas.microsoft.com/office/drawing/2014/main" id="{E56157AA-A0B4-5F48-7804-A7DA50B90B9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353554" y="2261212"/>
            <a:ext cx="642113" cy="657133"/>
          </a:xfrm>
          <a:prstGeom prst="rect">
            <a:avLst/>
          </a:prstGeom>
        </p:spPr>
      </p:pic>
      <p:pic>
        <p:nvPicPr>
          <p:cNvPr id="37" name="Gráfico 36" descr="Mão aberta com uma planta com preenchimento sólido">
            <a:extLst>
              <a:ext uri="{FF2B5EF4-FFF2-40B4-BE49-F238E27FC236}">
                <a16:creationId xmlns:a16="http://schemas.microsoft.com/office/drawing/2014/main" id="{605AF8BB-E861-3D88-AED7-1007381AEFD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229773" y="2237664"/>
            <a:ext cx="617128" cy="617128"/>
          </a:xfrm>
          <a:prstGeom prst="rect">
            <a:avLst/>
          </a:prstGeom>
        </p:spPr>
      </p:pic>
      <p:pic>
        <p:nvPicPr>
          <p:cNvPr id="39" name="Imagem 38" descr="Uma imagem com coração, clipart&#10;&#10;Descrição gerada automaticamente">
            <a:extLst>
              <a:ext uri="{FF2B5EF4-FFF2-40B4-BE49-F238E27FC236}">
                <a16:creationId xmlns:a16="http://schemas.microsoft.com/office/drawing/2014/main" id="{0B871247-FA63-C92E-37DE-D7F013B232E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19069" y="2343275"/>
            <a:ext cx="545007" cy="462257"/>
          </a:xfrm>
          <a:prstGeom prst="rect">
            <a:avLst/>
          </a:prstGeom>
        </p:spPr>
      </p:pic>
      <p:pic>
        <p:nvPicPr>
          <p:cNvPr id="43" name="Imagem 42" descr="Uma imagem com Gráficos, Tipo de letra, design gráfico, design&#10;&#10;Descrição gerada automaticamente">
            <a:extLst>
              <a:ext uri="{FF2B5EF4-FFF2-40B4-BE49-F238E27FC236}">
                <a16:creationId xmlns:a16="http://schemas.microsoft.com/office/drawing/2014/main" id="{D9E682C7-0725-98DB-23F5-95BFE1A6594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503065" y="2445765"/>
            <a:ext cx="675013" cy="278356"/>
          </a:xfrm>
          <a:prstGeom prst="rect">
            <a:avLst/>
          </a:prstGeom>
        </p:spPr>
      </p:pic>
      <p:pic>
        <p:nvPicPr>
          <p:cNvPr id="46" name="Imagem 45" descr="Uma imagem com círculo&#10;&#10;Descrição gerada automaticamente">
            <a:extLst>
              <a:ext uri="{FF2B5EF4-FFF2-40B4-BE49-F238E27FC236}">
                <a16:creationId xmlns:a16="http://schemas.microsoft.com/office/drawing/2014/main" id="{10D4DE12-ECCE-3F56-13B2-90FD592BEAC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480608" y="2336195"/>
            <a:ext cx="485843" cy="485843"/>
          </a:xfrm>
          <a:prstGeom prst="rect">
            <a:avLst/>
          </a:prstGeom>
        </p:spPr>
      </p:pic>
      <p:pic>
        <p:nvPicPr>
          <p:cNvPr id="54" name="Gráfico 53" descr="Fechar destaque">
            <a:extLst>
              <a:ext uri="{FF2B5EF4-FFF2-40B4-BE49-F238E27FC236}">
                <a16:creationId xmlns:a16="http://schemas.microsoft.com/office/drawing/2014/main" id="{56E1351B-9C99-AF91-BC99-A40A27ADEB35}"/>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09364" y="2135848"/>
            <a:ext cx="914400" cy="914400"/>
          </a:xfrm>
          <a:prstGeom prst="rect">
            <a:avLst/>
          </a:prstGeom>
        </p:spPr>
      </p:pic>
      <p:pic>
        <p:nvPicPr>
          <p:cNvPr id="55" name="Gráfico 54" descr="Fechar destaque">
            <a:extLst>
              <a:ext uri="{FF2B5EF4-FFF2-40B4-BE49-F238E27FC236}">
                <a16:creationId xmlns:a16="http://schemas.microsoft.com/office/drawing/2014/main" id="{05871B97-3354-30B5-D370-BAA00877D7E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028235" y="2105170"/>
            <a:ext cx="914400" cy="914400"/>
          </a:xfrm>
          <a:prstGeom prst="rect">
            <a:avLst/>
          </a:prstGeom>
        </p:spPr>
      </p:pic>
      <p:pic>
        <p:nvPicPr>
          <p:cNvPr id="56" name="Gráfico 55" descr="Fechar destaque">
            <a:extLst>
              <a:ext uri="{FF2B5EF4-FFF2-40B4-BE49-F238E27FC236}">
                <a16:creationId xmlns:a16="http://schemas.microsoft.com/office/drawing/2014/main" id="{B906D0DB-E49F-8521-74F7-16E83A0A15D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4097459" y="2107837"/>
            <a:ext cx="914400" cy="914400"/>
          </a:xfrm>
          <a:prstGeom prst="rect">
            <a:avLst/>
          </a:prstGeom>
        </p:spPr>
      </p:pic>
      <p:pic>
        <p:nvPicPr>
          <p:cNvPr id="10" name="Gráfico 9" descr="Icebergue com preenchimento sólido">
            <a:extLst>
              <a:ext uri="{FF2B5EF4-FFF2-40B4-BE49-F238E27FC236}">
                <a16:creationId xmlns:a16="http://schemas.microsoft.com/office/drawing/2014/main" id="{994425C4-28DA-FFB0-3FBB-7632D8ADC3B5}"/>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78175" y="2258783"/>
            <a:ext cx="628547" cy="628547"/>
          </a:xfrm>
          <a:prstGeom prst="rect">
            <a:avLst/>
          </a:prstGeom>
        </p:spPr>
      </p:pic>
    </p:spTree>
    <p:extLst>
      <p:ext uri="{BB962C8B-B14F-4D97-AF65-F5344CB8AC3E}">
        <p14:creationId xmlns:p14="http://schemas.microsoft.com/office/powerpoint/2010/main" val="39877733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144857" y="1335465"/>
            <a:ext cx="7902285" cy="1077218"/>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t>04.</a:t>
            </a:r>
          </a:p>
          <a:p>
            <a:r>
              <a:rPr lang="en-US" dirty="0"/>
              <a:t>YOUR ROLE</a:t>
            </a:r>
          </a:p>
        </p:txBody>
      </p:sp>
    </p:spTree>
    <p:extLst>
      <p:ext uri="{BB962C8B-B14F-4D97-AF65-F5344CB8AC3E}">
        <p14:creationId xmlns:p14="http://schemas.microsoft.com/office/powerpoint/2010/main" val="4698056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3" name="TextBox 17">
            <a:extLst>
              <a:ext uri="{FF2B5EF4-FFF2-40B4-BE49-F238E27FC236}">
                <a16:creationId xmlns:a16="http://schemas.microsoft.com/office/drawing/2014/main" id="{DCA815D4-6420-7E05-6AE8-00E84A44ABC7}"/>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3639131"/>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3639131"/>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3639131"/>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0" name="Retângulo: Cantos Arredondados 19">
            <a:extLst>
              <a:ext uri="{FF2B5EF4-FFF2-40B4-BE49-F238E27FC236}">
                <a16:creationId xmlns:a16="http://schemas.microsoft.com/office/drawing/2014/main" id="{C57495C8-B621-7759-F5E5-62B09EF22583}"/>
              </a:ext>
            </a:extLst>
          </p:cNvPr>
          <p:cNvSpPr/>
          <p:nvPr/>
        </p:nvSpPr>
        <p:spPr>
          <a:xfrm>
            <a:off x="8397308" y="3639131"/>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93967" y="4322510"/>
            <a:ext cx="1028281" cy="1028281"/>
          </a:xfrm>
          <a:prstGeom prst="rect">
            <a:avLst/>
          </a:prstGeom>
        </p:spPr>
      </p:pic>
      <p:pic>
        <p:nvPicPr>
          <p:cNvPr id="5" name="Gráfico 4" descr="Aperto de mão com preenchimento sólido">
            <a:extLst>
              <a:ext uri="{FF2B5EF4-FFF2-40B4-BE49-F238E27FC236}">
                <a16:creationId xmlns:a16="http://schemas.microsoft.com/office/drawing/2014/main" id="{C7B32C72-4649-3BCD-D5A2-5CEBA3C95CC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2" y="4182042"/>
            <a:ext cx="1237247" cy="1237247"/>
          </a:xfrm>
          <a:prstGeom prst="rect">
            <a:avLst/>
          </a:prstGeom>
        </p:spPr>
      </p:pic>
      <p:pic>
        <p:nvPicPr>
          <p:cNvPr id="6" name="Imagem 5" descr="Uma imagem com Gráficos, símbolo, clipart, design&#10;&#10;Descrição gerada automaticamente">
            <a:extLst>
              <a:ext uri="{FF2B5EF4-FFF2-40B4-BE49-F238E27FC236}">
                <a16:creationId xmlns:a16="http://schemas.microsoft.com/office/drawing/2014/main" id="{35B86CBF-6AA1-977D-4B9F-9E38214D8C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55686" y="4322510"/>
            <a:ext cx="856410" cy="927778"/>
          </a:xfrm>
          <a:prstGeom prst="rect">
            <a:avLst/>
          </a:prstGeom>
        </p:spPr>
      </p:pic>
      <p:pic>
        <p:nvPicPr>
          <p:cNvPr id="8" name="Imagem 7" descr="Uma imagem com Gráficos, design&#10;&#10;Descrição gerada automaticamente">
            <a:extLst>
              <a:ext uri="{FF2B5EF4-FFF2-40B4-BE49-F238E27FC236}">
                <a16:creationId xmlns:a16="http://schemas.microsoft.com/office/drawing/2014/main" id="{C64A0D8C-3D0C-62C9-C5F3-E847D02DCC5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36623" y="4409235"/>
            <a:ext cx="1135131" cy="791032"/>
          </a:xfrm>
          <a:prstGeom prst="rect">
            <a:avLst/>
          </a:prstGeom>
        </p:spPr>
      </p:pic>
      <p:sp>
        <p:nvSpPr>
          <p:cNvPr id="10" name="CaixaDeTexto 9">
            <a:extLst>
              <a:ext uri="{FF2B5EF4-FFF2-40B4-BE49-F238E27FC236}">
                <a16:creationId xmlns:a16="http://schemas.microsoft.com/office/drawing/2014/main" id="{AC0A9522-C41E-E0ED-ECE1-CF304139A14D}"/>
              </a:ext>
            </a:extLst>
          </p:cNvPr>
          <p:cNvSpPr txBox="1"/>
          <p:nvPr/>
        </p:nvSpPr>
        <p:spPr>
          <a:xfrm>
            <a:off x="4126878" y="5549447"/>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11" name="CaixaDeTexto 10">
            <a:extLst>
              <a:ext uri="{FF2B5EF4-FFF2-40B4-BE49-F238E27FC236}">
                <a16:creationId xmlns:a16="http://schemas.microsoft.com/office/drawing/2014/main" id="{E7C7BBCA-7A08-C9E4-3DC5-584AD0071685}"/>
              </a:ext>
            </a:extLst>
          </p:cNvPr>
          <p:cNvSpPr txBox="1"/>
          <p:nvPr/>
        </p:nvSpPr>
        <p:spPr>
          <a:xfrm>
            <a:off x="6262489" y="5549447"/>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sp>
        <p:nvSpPr>
          <p:cNvPr id="12" name="CaixaDeTexto 11">
            <a:extLst>
              <a:ext uri="{FF2B5EF4-FFF2-40B4-BE49-F238E27FC236}">
                <a16:creationId xmlns:a16="http://schemas.microsoft.com/office/drawing/2014/main" id="{85D118FF-902E-F18C-0CE7-D58BE87B691E}"/>
              </a:ext>
            </a:extLst>
          </p:cNvPr>
          <p:cNvSpPr txBox="1"/>
          <p:nvPr/>
        </p:nvSpPr>
        <p:spPr>
          <a:xfrm>
            <a:off x="8513311" y="5549447"/>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sp>
        <p:nvSpPr>
          <p:cNvPr id="14" name="CaixaDeTexto 13">
            <a:extLst>
              <a:ext uri="{FF2B5EF4-FFF2-40B4-BE49-F238E27FC236}">
                <a16:creationId xmlns:a16="http://schemas.microsoft.com/office/drawing/2014/main" id="{76358223-853C-AFFD-D7DA-57A205365E0E}"/>
              </a:ext>
            </a:extLst>
          </p:cNvPr>
          <p:cNvSpPr txBox="1"/>
          <p:nvPr/>
        </p:nvSpPr>
        <p:spPr>
          <a:xfrm>
            <a:off x="1949185" y="5613635"/>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Tree>
    <p:extLst>
      <p:ext uri="{BB962C8B-B14F-4D97-AF65-F5344CB8AC3E}">
        <p14:creationId xmlns:p14="http://schemas.microsoft.com/office/powerpoint/2010/main" val="584546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1" name="Agrupar 30">
            <a:extLst>
              <a:ext uri="{FF2B5EF4-FFF2-40B4-BE49-F238E27FC236}">
                <a16:creationId xmlns:a16="http://schemas.microsoft.com/office/drawing/2014/main" id="{99062BB8-E8FD-CEA8-F78E-C5AA259E6256}"/>
              </a:ext>
            </a:extLst>
          </p:cNvPr>
          <p:cNvGrpSpPr/>
          <p:nvPr/>
        </p:nvGrpSpPr>
        <p:grpSpPr>
          <a:xfrm>
            <a:off x="1724657" y="1581798"/>
            <a:ext cx="2070036" cy="6437737"/>
            <a:chOff x="1724657" y="1581798"/>
            <a:chExt cx="2070036" cy="6437737"/>
          </a:xfrm>
        </p:grpSpPr>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7" name="CaixaDeTexto 26">
              <a:extLst>
                <a:ext uri="{FF2B5EF4-FFF2-40B4-BE49-F238E27FC236}">
                  <a16:creationId xmlns:a16="http://schemas.microsoft.com/office/drawing/2014/main" id="{1BB30A37-1107-8B18-5F1A-FC0DA5E7D7DF}"/>
                </a:ext>
              </a:extLst>
            </p:cNvPr>
            <p:cNvSpPr txBox="1"/>
            <p:nvPr/>
          </p:nvSpPr>
          <p:spPr>
            <a:xfrm>
              <a:off x="1838325" y="4389454"/>
              <a:ext cx="1872157"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challenge outdated norms, advocate for social justice, environmental sustainability, and political reform through activism, demanding accountability from leaders.</a:t>
              </a:r>
              <a:endParaRPr lang="pt-PT" dirty="0"/>
            </a:p>
          </p:txBody>
        </p:sp>
      </p:gr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3648593"/>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3" name="Agrupar 32">
            <a:extLst>
              <a:ext uri="{FF2B5EF4-FFF2-40B4-BE49-F238E27FC236}">
                <a16:creationId xmlns:a16="http://schemas.microsoft.com/office/drawing/2014/main" id="{93F84466-804D-CCB5-40CC-CB6CC90931BA}"/>
              </a:ext>
            </a:extLst>
          </p:cNvPr>
          <p:cNvGrpSpPr/>
          <p:nvPr/>
        </p:nvGrpSpPr>
        <p:grpSpPr>
          <a:xfrm>
            <a:off x="6173091" y="3648593"/>
            <a:ext cx="2070036" cy="6437737"/>
            <a:chOff x="6173091" y="1581798"/>
            <a:chExt cx="2070036" cy="6437737"/>
          </a:xfrm>
        </p:grpSpPr>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93967" y="2265177"/>
              <a:ext cx="1028281" cy="1028281"/>
            </a:xfrm>
            <a:prstGeom prst="rect">
              <a:avLst/>
            </a:prstGeom>
          </p:spPr>
        </p:pic>
      </p:grpSp>
      <p:sp>
        <p:nvSpPr>
          <p:cNvPr id="20" name="Retângulo: Cantos Arredondados 19">
            <a:extLst>
              <a:ext uri="{FF2B5EF4-FFF2-40B4-BE49-F238E27FC236}">
                <a16:creationId xmlns:a16="http://schemas.microsoft.com/office/drawing/2014/main" id="{C57495C8-B621-7759-F5E5-62B09EF22583}"/>
              </a:ext>
            </a:extLst>
          </p:cNvPr>
          <p:cNvSpPr/>
          <p:nvPr/>
        </p:nvSpPr>
        <p:spPr>
          <a:xfrm>
            <a:off x="8397308" y="3648593"/>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6" name="CaixaDeTexto 5">
            <a:extLst>
              <a:ext uri="{FF2B5EF4-FFF2-40B4-BE49-F238E27FC236}">
                <a16:creationId xmlns:a16="http://schemas.microsoft.com/office/drawing/2014/main" id="{3F410A60-FF8F-A495-E266-1F6803498101}"/>
              </a:ext>
            </a:extLst>
          </p:cNvPr>
          <p:cNvSpPr txBox="1"/>
          <p:nvPr/>
        </p:nvSpPr>
        <p:spPr>
          <a:xfrm>
            <a:off x="1923198" y="3511996"/>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
        <p:nvSpPr>
          <p:cNvPr id="7" name="CaixaDeTexto 6">
            <a:extLst>
              <a:ext uri="{FF2B5EF4-FFF2-40B4-BE49-F238E27FC236}">
                <a16:creationId xmlns:a16="http://schemas.microsoft.com/office/drawing/2014/main" id="{C727A0E8-D725-8A79-F58D-F3459D236915}"/>
              </a:ext>
            </a:extLst>
          </p:cNvPr>
          <p:cNvSpPr txBox="1"/>
          <p:nvPr/>
        </p:nvSpPr>
        <p:spPr>
          <a:xfrm>
            <a:off x="4126878" y="5549447"/>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8" name="CaixaDeTexto 7">
            <a:extLst>
              <a:ext uri="{FF2B5EF4-FFF2-40B4-BE49-F238E27FC236}">
                <a16:creationId xmlns:a16="http://schemas.microsoft.com/office/drawing/2014/main" id="{CD327A97-302D-67D1-35D2-553D49D69584}"/>
              </a:ext>
            </a:extLst>
          </p:cNvPr>
          <p:cNvSpPr txBox="1"/>
          <p:nvPr/>
        </p:nvSpPr>
        <p:spPr>
          <a:xfrm>
            <a:off x="6262489" y="5549447"/>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sp>
        <p:nvSpPr>
          <p:cNvPr id="10" name="CaixaDeTexto 9">
            <a:extLst>
              <a:ext uri="{FF2B5EF4-FFF2-40B4-BE49-F238E27FC236}">
                <a16:creationId xmlns:a16="http://schemas.microsoft.com/office/drawing/2014/main" id="{BE23FAB9-7489-B460-8C4F-E597F60AB5CB}"/>
              </a:ext>
            </a:extLst>
          </p:cNvPr>
          <p:cNvSpPr txBox="1"/>
          <p:nvPr/>
        </p:nvSpPr>
        <p:spPr>
          <a:xfrm>
            <a:off x="8513311" y="5549447"/>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101" y="200025"/>
            <a:ext cx="609599" cy="523623"/>
          </a:xfrm>
          <a:prstGeom prst="rect">
            <a:avLst/>
          </a:prstGeom>
        </p:spPr>
      </p:pic>
      <p:sp>
        <p:nvSpPr>
          <p:cNvPr id="5" name="TextBox 17">
            <a:extLst>
              <a:ext uri="{FF2B5EF4-FFF2-40B4-BE49-F238E27FC236}">
                <a16:creationId xmlns:a16="http://schemas.microsoft.com/office/drawing/2014/main" id="{76889B1C-2447-070C-51BE-5CC6ACBB1FA2}"/>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pic>
        <p:nvPicPr>
          <p:cNvPr id="11" name="Gráfico 10" descr="Aperto de mão com preenchimento sólido">
            <a:extLst>
              <a:ext uri="{FF2B5EF4-FFF2-40B4-BE49-F238E27FC236}">
                <a16:creationId xmlns:a16="http://schemas.microsoft.com/office/drawing/2014/main" id="{06D4003D-2DF5-0F2E-2EF1-99C270378C8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2" y="4182042"/>
            <a:ext cx="1237247" cy="1237247"/>
          </a:xfrm>
          <a:prstGeom prst="rect">
            <a:avLst/>
          </a:prstGeom>
        </p:spPr>
      </p:pic>
      <p:pic>
        <p:nvPicPr>
          <p:cNvPr id="37" name="Imagem 36" descr="Uma imagem com Gráficos, design&#10;&#10;Descrição gerada automaticamente">
            <a:extLst>
              <a:ext uri="{FF2B5EF4-FFF2-40B4-BE49-F238E27FC236}">
                <a16:creationId xmlns:a16="http://schemas.microsoft.com/office/drawing/2014/main" id="{46C7C7B1-A7A0-2027-4357-D1725C1F33B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2620" y="2383802"/>
            <a:ext cx="1135131" cy="791032"/>
          </a:xfrm>
          <a:prstGeom prst="rect">
            <a:avLst/>
          </a:prstGeom>
        </p:spPr>
      </p:pic>
      <p:pic>
        <p:nvPicPr>
          <p:cNvPr id="38" name="Imagem 37" descr="Uma imagem com Gráficos, símbolo, clipart, design&#10;&#10;Descrição gerada automaticamente">
            <a:extLst>
              <a:ext uri="{FF2B5EF4-FFF2-40B4-BE49-F238E27FC236}">
                <a16:creationId xmlns:a16="http://schemas.microsoft.com/office/drawing/2014/main" id="{26FAF72A-CB6A-D7A5-A308-E3B106E17F2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5686" y="4322510"/>
            <a:ext cx="856410" cy="927778"/>
          </a:xfrm>
          <a:prstGeom prst="rect">
            <a:avLst/>
          </a:prstGeom>
        </p:spPr>
      </p:pic>
    </p:spTree>
    <p:extLst>
      <p:ext uri="{BB962C8B-B14F-4D97-AF65-F5344CB8AC3E}">
        <p14:creationId xmlns:p14="http://schemas.microsoft.com/office/powerpoint/2010/main" val="23674719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3" name="Agrupar 32">
            <a:extLst>
              <a:ext uri="{FF2B5EF4-FFF2-40B4-BE49-F238E27FC236}">
                <a16:creationId xmlns:a16="http://schemas.microsoft.com/office/drawing/2014/main" id="{93F84466-804D-CCB5-40CC-CB6CC90931BA}"/>
              </a:ext>
            </a:extLst>
          </p:cNvPr>
          <p:cNvGrpSpPr/>
          <p:nvPr/>
        </p:nvGrpSpPr>
        <p:grpSpPr>
          <a:xfrm>
            <a:off x="6173091" y="3639699"/>
            <a:ext cx="2070036" cy="6437737"/>
            <a:chOff x="6173091" y="1581798"/>
            <a:chExt cx="2070036" cy="6437737"/>
          </a:xfrm>
        </p:grpSpPr>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93967" y="2265177"/>
              <a:ext cx="1028281" cy="1028281"/>
            </a:xfrm>
            <a:prstGeom prst="rect">
              <a:avLst/>
            </a:prstGeom>
          </p:spPr>
        </p:pic>
      </p:grpSp>
      <p:sp>
        <p:nvSpPr>
          <p:cNvPr id="20" name="Retângulo: Cantos Arredondados 19">
            <a:extLst>
              <a:ext uri="{FF2B5EF4-FFF2-40B4-BE49-F238E27FC236}">
                <a16:creationId xmlns:a16="http://schemas.microsoft.com/office/drawing/2014/main" id="{C57495C8-B621-7759-F5E5-62B09EF22583}"/>
              </a:ext>
            </a:extLst>
          </p:cNvPr>
          <p:cNvSpPr/>
          <p:nvPr/>
        </p:nvSpPr>
        <p:spPr>
          <a:xfrm>
            <a:off x="8397308" y="3639699"/>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TextBox 17">
            <a:extLst>
              <a:ext uri="{FF2B5EF4-FFF2-40B4-BE49-F238E27FC236}">
                <a16:creationId xmlns:a16="http://schemas.microsoft.com/office/drawing/2014/main" id="{9E7C6884-CBCA-A4FC-85A0-A504446474DE}"/>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pic>
        <p:nvPicPr>
          <p:cNvPr id="6" name="Gráfico 5" descr="Aperto de mão com preenchimento sólido">
            <a:extLst>
              <a:ext uri="{FF2B5EF4-FFF2-40B4-BE49-F238E27FC236}">
                <a16:creationId xmlns:a16="http://schemas.microsoft.com/office/drawing/2014/main" id="{35FDCB41-3FF7-5585-7213-1329C315D96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2" y="4182042"/>
            <a:ext cx="1237247" cy="1237247"/>
          </a:xfrm>
          <a:prstGeom prst="rect">
            <a:avLst/>
          </a:prstGeom>
        </p:spPr>
      </p:pic>
      <p:pic>
        <p:nvPicPr>
          <p:cNvPr id="8" name="Imagem 7" descr="Uma imagem com Gráficos, design&#10;&#10;Descrição gerada automaticamente">
            <a:extLst>
              <a:ext uri="{FF2B5EF4-FFF2-40B4-BE49-F238E27FC236}">
                <a16:creationId xmlns:a16="http://schemas.microsoft.com/office/drawing/2014/main" id="{F3EBE31F-C881-C7F7-0BAB-AC3FF0BC828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2620" y="2383802"/>
            <a:ext cx="1135131" cy="791032"/>
          </a:xfrm>
          <a:prstGeom prst="rect">
            <a:avLst/>
          </a:prstGeom>
        </p:spPr>
      </p:pic>
      <p:pic>
        <p:nvPicPr>
          <p:cNvPr id="10" name="Imagem 9" descr="Uma imagem com Gráficos, símbolo, clipart, design&#10;&#10;Descrição gerada automaticamente">
            <a:extLst>
              <a:ext uri="{FF2B5EF4-FFF2-40B4-BE49-F238E27FC236}">
                <a16:creationId xmlns:a16="http://schemas.microsoft.com/office/drawing/2014/main" id="{719925F7-17B8-B916-7940-67BD2F3186A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5686" y="2287970"/>
            <a:ext cx="856410" cy="927778"/>
          </a:xfrm>
          <a:prstGeom prst="rect">
            <a:avLst/>
          </a:prstGeom>
        </p:spPr>
      </p:pic>
      <p:sp>
        <p:nvSpPr>
          <p:cNvPr id="11" name="CaixaDeTexto 10">
            <a:extLst>
              <a:ext uri="{FF2B5EF4-FFF2-40B4-BE49-F238E27FC236}">
                <a16:creationId xmlns:a16="http://schemas.microsoft.com/office/drawing/2014/main" id="{369486D2-B7BB-99DD-3B4B-89C6F372DEDA}"/>
              </a:ext>
            </a:extLst>
          </p:cNvPr>
          <p:cNvSpPr txBox="1"/>
          <p:nvPr/>
        </p:nvSpPr>
        <p:spPr>
          <a:xfrm>
            <a:off x="1923198" y="3511996"/>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
        <p:nvSpPr>
          <p:cNvPr id="12" name="CaixaDeTexto 11">
            <a:extLst>
              <a:ext uri="{FF2B5EF4-FFF2-40B4-BE49-F238E27FC236}">
                <a16:creationId xmlns:a16="http://schemas.microsoft.com/office/drawing/2014/main" id="{3C4EEA4E-5075-70CF-733D-F4FAACFADABB}"/>
              </a:ext>
            </a:extLst>
          </p:cNvPr>
          <p:cNvSpPr txBox="1"/>
          <p:nvPr/>
        </p:nvSpPr>
        <p:spPr>
          <a:xfrm>
            <a:off x="4134075" y="3511996"/>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14" name="CaixaDeTexto 13">
            <a:extLst>
              <a:ext uri="{FF2B5EF4-FFF2-40B4-BE49-F238E27FC236}">
                <a16:creationId xmlns:a16="http://schemas.microsoft.com/office/drawing/2014/main" id="{1BCBE514-299F-383A-40D5-6402DEA01D71}"/>
              </a:ext>
            </a:extLst>
          </p:cNvPr>
          <p:cNvSpPr txBox="1"/>
          <p:nvPr/>
        </p:nvSpPr>
        <p:spPr>
          <a:xfrm>
            <a:off x="1838325" y="4389454"/>
            <a:ext cx="1872157"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challenge outdated norms, advocate for social justice, environmental sustainability, and political reform through activism, demanding accountability from leaders.</a:t>
            </a:r>
            <a:endParaRPr lang="pt-PT" dirty="0"/>
          </a:p>
        </p:txBody>
      </p:sp>
      <p:sp>
        <p:nvSpPr>
          <p:cNvPr id="15" name="CaixaDeTexto 14">
            <a:extLst>
              <a:ext uri="{FF2B5EF4-FFF2-40B4-BE49-F238E27FC236}">
                <a16:creationId xmlns:a16="http://schemas.microsoft.com/office/drawing/2014/main" id="{E291F3C2-25DB-983D-84B0-A9453931716B}"/>
              </a:ext>
            </a:extLst>
          </p:cNvPr>
          <p:cNvSpPr txBox="1"/>
          <p:nvPr/>
        </p:nvSpPr>
        <p:spPr>
          <a:xfrm>
            <a:off x="6262489" y="5549447"/>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sp>
        <p:nvSpPr>
          <p:cNvPr id="22" name="CaixaDeTexto 21">
            <a:extLst>
              <a:ext uri="{FF2B5EF4-FFF2-40B4-BE49-F238E27FC236}">
                <a16:creationId xmlns:a16="http://schemas.microsoft.com/office/drawing/2014/main" id="{E12C915A-6F0A-3149-06EF-C4C37B1764A2}"/>
              </a:ext>
            </a:extLst>
          </p:cNvPr>
          <p:cNvSpPr txBox="1"/>
          <p:nvPr/>
        </p:nvSpPr>
        <p:spPr>
          <a:xfrm>
            <a:off x="8513311" y="5549447"/>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sp>
        <p:nvSpPr>
          <p:cNvPr id="29" name="CaixaDeTexto 28">
            <a:extLst>
              <a:ext uri="{FF2B5EF4-FFF2-40B4-BE49-F238E27FC236}">
                <a16:creationId xmlns:a16="http://schemas.microsoft.com/office/drawing/2014/main" id="{967D63BA-422F-0F6A-FED2-40D05F9C8B85}"/>
              </a:ext>
            </a:extLst>
          </p:cNvPr>
          <p:cNvSpPr txBox="1"/>
          <p:nvPr/>
        </p:nvSpPr>
        <p:spPr>
          <a:xfrm>
            <a:off x="4134075" y="4656154"/>
            <a:ext cx="1691014" cy="1938992"/>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technology and social media to mobilize movements, increase awareness, and push for inclusive policies on a global scale.</a:t>
            </a:r>
            <a:endParaRPr lang="pt-PT" dirty="0"/>
          </a:p>
        </p:txBody>
      </p:sp>
    </p:spTree>
    <p:extLst>
      <p:ext uri="{BB962C8B-B14F-4D97-AF65-F5344CB8AC3E}">
        <p14:creationId xmlns:p14="http://schemas.microsoft.com/office/powerpoint/2010/main" val="263115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grpSp>
        <p:nvGrpSpPr>
          <p:cNvPr id="33" name="Agrupar 32">
            <a:extLst>
              <a:ext uri="{FF2B5EF4-FFF2-40B4-BE49-F238E27FC236}">
                <a16:creationId xmlns:a16="http://schemas.microsoft.com/office/drawing/2014/main" id="{93F84466-804D-CCB5-40CC-CB6CC90931BA}"/>
              </a:ext>
            </a:extLst>
          </p:cNvPr>
          <p:cNvGrpSpPr/>
          <p:nvPr/>
        </p:nvGrpSpPr>
        <p:grpSpPr>
          <a:xfrm>
            <a:off x="6173091" y="1581798"/>
            <a:ext cx="2070036" cy="6437737"/>
            <a:chOff x="6173091" y="1581798"/>
            <a:chExt cx="2070036" cy="6437737"/>
          </a:xfrm>
        </p:grpSpPr>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93967" y="2265177"/>
              <a:ext cx="1028281" cy="1028281"/>
            </a:xfrm>
            <a:prstGeom prst="rect">
              <a:avLst/>
            </a:prstGeom>
          </p:spPr>
        </p:pic>
        <p:sp>
          <p:nvSpPr>
            <p:cNvPr id="29" name="CaixaDeTexto 28">
              <a:extLst>
                <a:ext uri="{FF2B5EF4-FFF2-40B4-BE49-F238E27FC236}">
                  <a16:creationId xmlns:a16="http://schemas.microsoft.com/office/drawing/2014/main" id="{C669E7E6-6BD7-3116-A674-FAE5DAEBE253}"/>
                </a:ext>
              </a:extLst>
            </p:cNvPr>
            <p:cNvSpPr txBox="1"/>
            <p:nvPr/>
          </p:nvSpPr>
          <p:spPr>
            <a:xfrm>
              <a:off x="6241483" y="4656154"/>
              <a:ext cx="1900871"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Involved in social entrepreneurship and community-driven projects, young people create innovative solutions to local challenges, promoting inclusive and bottom-up governance approaches.</a:t>
              </a:r>
              <a:endParaRPr lang="pt-PT" dirty="0"/>
            </a:p>
          </p:txBody>
        </p:sp>
      </p:grpSp>
      <p:sp>
        <p:nvSpPr>
          <p:cNvPr id="6" name="Retângulo: Cantos Arredondados 5">
            <a:extLst>
              <a:ext uri="{FF2B5EF4-FFF2-40B4-BE49-F238E27FC236}">
                <a16:creationId xmlns:a16="http://schemas.microsoft.com/office/drawing/2014/main" id="{F45C568A-97D1-B438-39AC-8BB1A5F25AB8}"/>
              </a:ext>
            </a:extLst>
          </p:cNvPr>
          <p:cNvSpPr/>
          <p:nvPr/>
        </p:nvSpPr>
        <p:spPr>
          <a:xfrm>
            <a:off x="8397308" y="3639699"/>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0" name="TextBox 17">
            <a:extLst>
              <a:ext uri="{FF2B5EF4-FFF2-40B4-BE49-F238E27FC236}">
                <a16:creationId xmlns:a16="http://schemas.microsoft.com/office/drawing/2014/main" id="{207D54F8-782C-9044-B5D8-F0BB985E9425}"/>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pic>
        <p:nvPicPr>
          <p:cNvPr id="11" name="Gráfico 10" descr="Aperto de mão com preenchimento sólido">
            <a:extLst>
              <a:ext uri="{FF2B5EF4-FFF2-40B4-BE49-F238E27FC236}">
                <a16:creationId xmlns:a16="http://schemas.microsoft.com/office/drawing/2014/main" id="{705BCC40-F4CE-AF1A-F9CB-0B93FE9E04D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2" y="4182042"/>
            <a:ext cx="1237247" cy="1237247"/>
          </a:xfrm>
          <a:prstGeom prst="rect">
            <a:avLst/>
          </a:prstGeom>
        </p:spPr>
      </p:pic>
      <p:pic>
        <p:nvPicPr>
          <p:cNvPr id="12" name="Imagem 11" descr="Uma imagem com Gráficos, design&#10;&#10;Descrição gerada automaticamente">
            <a:extLst>
              <a:ext uri="{FF2B5EF4-FFF2-40B4-BE49-F238E27FC236}">
                <a16:creationId xmlns:a16="http://schemas.microsoft.com/office/drawing/2014/main" id="{F454DEAA-0BCA-B765-6E23-DDC9CB52BAE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2620" y="2383802"/>
            <a:ext cx="1135131" cy="791032"/>
          </a:xfrm>
          <a:prstGeom prst="rect">
            <a:avLst/>
          </a:prstGeom>
        </p:spPr>
      </p:pic>
      <p:pic>
        <p:nvPicPr>
          <p:cNvPr id="14" name="Imagem 13" descr="Uma imagem com Gráficos, símbolo, clipart, design&#10;&#10;Descrição gerada automaticamente">
            <a:extLst>
              <a:ext uri="{FF2B5EF4-FFF2-40B4-BE49-F238E27FC236}">
                <a16:creationId xmlns:a16="http://schemas.microsoft.com/office/drawing/2014/main" id="{0FB84DD1-3E53-4EF0-EB10-40C01B93443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5686" y="2287970"/>
            <a:ext cx="856410" cy="927778"/>
          </a:xfrm>
          <a:prstGeom prst="rect">
            <a:avLst/>
          </a:prstGeom>
        </p:spPr>
      </p:pic>
      <p:sp>
        <p:nvSpPr>
          <p:cNvPr id="15" name="CaixaDeTexto 14">
            <a:extLst>
              <a:ext uri="{FF2B5EF4-FFF2-40B4-BE49-F238E27FC236}">
                <a16:creationId xmlns:a16="http://schemas.microsoft.com/office/drawing/2014/main" id="{3ED3202C-8299-0FD4-46C3-3C67707C6672}"/>
              </a:ext>
            </a:extLst>
          </p:cNvPr>
          <p:cNvSpPr txBox="1"/>
          <p:nvPr/>
        </p:nvSpPr>
        <p:spPr>
          <a:xfrm>
            <a:off x="1923198" y="3511996"/>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
        <p:nvSpPr>
          <p:cNvPr id="20" name="CaixaDeTexto 19">
            <a:extLst>
              <a:ext uri="{FF2B5EF4-FFF2-40B4-BE49-F238E27FC236}">
                <a16:creationId xmlns:a16="http://schemas.microsoft.com/office/drawing/2014/main" id="{A94DEBB4-89D6-CEBC-5977-97C138CDFE55}"/>
              </a:ext>
            </a:extLst>
          </p:cNvPr>
          <p:cNvSpPr txBox="1"/>
          <p:nvPr/>
        </p:nvSpPr>
        <p:spPr>
          <a:xfrm>
            <a:off x="4134075" y="4656154"/>
            <a:ext cx="1691014" cy="1938992"/>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technology and social media to mobilize movements, increase awareness, and push for inclusive policies on a global scale.</a:t>
            </a:r>
            <a:endParaRPr lang="pt-PT" dirty="0"/>
          </a:p>
        </p:txBody>
      </p:sp>
      <p:sp>
        <p:nvSpPr>
          <p:cNvPr id="21" name="CaixaDeTexto 20">
            <a:extLst>
              <a:ext uri="{FF2B5EF4-FFF2-40B4-BE49-F238E27FC236}">
                <a16:creationId xmlns:a16="http://schemas.microsoft.com/office/drawing/2014/main" id="{5559DC30-2A12-9F94-8BFB-24388D5CC2B9}"/>
              </a:ext>
            </a:extLst>
          </p:cNvPr>
          <p:cNvSpPr txBox="1"/>
          <p:nvPr/>
        </p:nvSpPr>
        <p:spPr>
          <a:xfrm>
            <a:off x="4134075" y="3511996"/>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22" name="CaixaDeTexto 21">
            <a:extLst>
              <a:ext uri="{FF2B5EF4-FFF2-40B4-BE49-F238E27FC236}">
                <a16:creationId xmlns:a16="http://schemas.microsoft.com/office/drawing/2014/main" id="{448C173B-3B10-F952-896B-41F694112B9B}"/>
              </a:ext>
            </a:extLst>
          </p:cNvPr>
          <p:cNvSpPr txBox="1"/>
          <p:nvPr/>
        </p:nvSpPr>
        <p:spPr>
          <a:xfrm>
            <a:off x="1838325" y="4389454"/>
            <a:ext cx="1872157"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challenge outdated norms, advocate for social justice, environmental sustainability, and political reform through activism, demanding accountability from leaders.</a:t>
            </a:r>
            <a:endParaRPr lang="pt-PT" dirty="0"/>
          </a:p>
        </p:txBody>
      </p:sp>
      <p:sp>
        <p:nvSpPr>
          <p:cNvPr id="24" name="CaixaDeTexto 23">
            <a:extLst>
              <a:ext uri="{FF2B5EF4-FFF2-40B4-BE49-F238E27FC236}">
                <a16:creationId xmlns:a16="http://schemas.microsoft.com/office/drawing/2014/main" id="{B13E6817-0F36-05C1-2221-4192069D1F28}"/>
              </a:ext>
            </a:extLst>
          </p:cNvPr>
          <p:cNvSpPr txBox="1"/>
          <p:nvPr/>
        </p:nvSpPr>
        <p:spPr>
          <a:xfrm>
            <a:off x="8513311" y="5549447"/>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sp>
        <p:nvSpPr>
          <p:cNvPr id="30" name="CaixaDeTexto 29">
            <a:extLst>
              <a:ext uri="{FF2B5EF4-FFF2-40B4-BE49-F238E27FC236}">
                <a16:creationId xmlns:a16="http://schemas.microsoft.com/office/drawing/2014/main" id="{EFA969B5-2533-133B-F563-FA59CD5761C5}"/>
              </a:ext>
            </a:extLst>
          </p:cNvPr>
          <p:cNvSpPr txBox="1"/>
          <p:nvPr/>
        </p:nvSpPr>
        <p:spPr>
          <a:xfrm>
            <a:off x="6273859" y="3511996"/>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spTree>
    <p:extLst>
      <p:ext uri="{BB962C8B-B14F-4D97-AF65-F5344CB8AC3E}">
        <p14:creationId xmlns:p14="http://schemas.microsoft.com/office/powerpoint/2010/main" val="26946959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3" name="Retângulo: Cantos Arredondados 12">
            <a:extLst>
              <a:ext uri="{FF2B5EF4-FFF2-40B4-BE49-F238E27FC236}">
                <a16:creationId xmlns:a16="http://schemas.microsoft.com/office/drawing/2014/main" id="{56C91F08-27C9-9C8D-84F6-1754B114CA18}"/>
              </a:ext>
            </a:extLst>
          </p:cNvPr>
          <p:cNvSpPr/>
          <p:nvPr/>
        </p:nvSpPr>
        <p:spPr>
          <a:xfrm>
            <a:off x="1724657"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Cantos Arredondados 15">
            <a:extLst>
              <a:ext uri="{FF2B5EF4-FFF2-40B4-BE49-F238E27FC236}">
                <a16:creationId xmlns:a16="http://schemas.microsoft.com/office/drawing/2014/main" id="{6FC3134D-DF41-9F41-F09F-D4A3AC32E1E6}"/>
              </a:ext>
            </a:extLst>
          </p:cNvPr>
          <p:cNvSpPr/>
          <p:nvPr/>
        </p:nvSpPr>
        <p:spPr>
          <a:xfrm>
            <a:off x="3948874"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8" name="Retângulo: Cantos Arredondados 17">
            <a:extLst>
              <a:ext uri="{FF2B5EF4-FFF2-40B4-BE49-F238E27FC236}">
                <a16:creationId xmlns:a16="http://schemas.microsoft.com/office/drawing/2014/main" id="{E1CDA896-E778-8C86-59B1-66FA043C38A9}"/>
              </a:ext>
            </a:extLst>
          </p:cNvPr>
          <p:cNvSpPr/>
          <p:nvPr/>
        </p:nvSpPr>
        <p:spPr>
          <a:xfrm>
            <a:off x="6173091"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9" name="CaixaDeTexto 18">
            <a:extLst>
              <a:ext uri="{FF2B5EF4-FFF2-40B4-BE49-F238E27FC236}">
                <a16:creationId xmlns:a16="http://schemas.microsoft.com/office/drawing/2014/main" id="{B90E93BA-57BE-CCA1-8E74-CB171D494065}"/>
              </a:ext>
            </a:extLst>
          </p:cNvPr>
          <p:cNvSpPr txBox="1"/>
          <p:nvPr/>
        </p:nvSpPr>
        <p:spPr>
          <a:xfrm>
            <a:off x="6273859" y="3511996"/>
            <a:ext cx="1868495"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Innovative Solutions and Community Initiatives</a:t>
            </a:r>
            <a:endParaRPr lang="pt-PT" dirty="0"/>
          </a:p>
        </p:txBody>
      </p:sp>
      <p:pic>
        <p:nvPicPr>
          <p:cNvPr id="25" name="Gráfico 24" descr="Debate de ideias com preenchimento sólido">
            <a:extLst>
              <a:ext uri="{FF2B5EF4-FFF2-40B4-BE49-F238E27FC236}">
                <a16:creationId xmlns:a16="http://schemas.microsoft.com/office/drawing/2014/main" id="{F6189A6F-26EA-A3A8-82DD-AFBC8314A0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93967" y="2265177"/>
            <a:ext cx="1028281" cy="1028281"/>
          </a:xfrm>
          <a:prstGeom prst="rect">
            <a:avLst/>
          </a:prstGeom>
        </p:spPr>
      </p:pic>
      <p:sp>
        <p:nvSpPr>
          <p:cNvPr id="20" name="Retângulo: Cantos Arredondados 19">
            <a:extLst>
              <a:ext uri="{FF2B5EF4-FFF2-40B4-BE49-F238E27FC236}">
                <a16:creationId xmlns:a16="http://schemas.microsoft.com/office/drawing/2014/main" id="{C57495C8-B621-7759-F5E5-62B09EF22583}"/>
              </a:ext>
            </a:extLst>
          </p:cNvPr>
          <p:cNvSpPr/>
          <p:nvPr/>
        </p:nvSpPr>
        <p:spPr>
          <a:xfrm>
            <a:off x="8397308" y="1581798"/>
            <a:ext cx="2070036" cy="643773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21" name="CaixaDeTexto 20">
            <a:extLst>
              <a:ext uri="{FF2B5EF4-FFF2-40B4-BE49-F238E27FC236}">
                <a16:creationId xmlns:a16="http://schemas.microsoft.com/office/drawing/2014/main" id="{C30D9D94-5332-3B8D-272D-AC03F4F364AB}"/>
              </a:ext>
            </a:extLst>
          </p:cNvPr>
          <p:cNvSpPr txBox="1"/>
          <p:nvPr/>
        </p:nvSpPr>
        <p:spPr>
          <a:xfrm>
            <a:off x="8505825" y="3564543"/>
            <a:ext cx="1907196" cy="830997"/>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pt-PT" dirty="0"/>
              <a:t>Active </a:t>
            </a:r>
            <a:r>
              <a:rPr lang="pt-PT" dirty="0" err="1"/>
              <a:t>Engagement</a:t>
            </a:r>
            <a:r>
              <a:rPr lang="pt-PT" dirty="0"/>
              <a:t> </a:t>
            </a:r>
            <a:r>
              <a:rPr lang="pt-PT" dirty="0" err="1"/>
              <a:t>Despite</a:t>
            </a:r>
            <a:r>
              <a:rPr lang="pt-PT" dirty="0"/>
              <a:t> </a:t>
            </a:r>
            <a:r>
              <a:rPr lang="pt-PT" dirty="0" err="1"/>
              <a:t>Barriers</a:t>
            </a:r>
            <a:endParaRPr lang="pt-PT" dirty="0"/>
          </a:p>
        </p:txBody>
      </p:sp>
      <p:sp>
        <p:nvSpPr>
          <p:cNvPr id="30" name="CaixaDeTexto 29">
            <a:extLst>
              <a:ext uri="{FF2B5EF4-FFF2-40B4-BE49-F238E27FC236}">
                <a16:creationId xmlns:a16="http://schemas.microsoft.com/office/drawing/2014/main" id="{3BD9CFA0-5C14-1269-4E8F-F99B71AFE37C}"/>
              </a:ext>
            </a:extLst>
          </p:cNvPr>
          <p:cNvSpPr txBox="1"/>
          <p:nvPr/>
        </p:nvSpPr>
        <p:spPr>
          <a:xfrm>
            <a:off x="8424466" y="4654166"/>
            <a:ext cx="2015713"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Although often limited in formal policy formulation, young people remain deeply engaged in urban affairs, fairness, and equity, using protests, media, and self-organized research to influence policies and societal change.</a:t>
            </a:r>
            <a:endParaRPr lang="pt-PT" dirty="0"/>
          </a:p>
        </p:txBody>
      </p:sp>
      <p:sp>
        <p:nvSpPr>
          <p:cNvPr id="5" name="TextBox 17">
            <a:extLst>
              <a:ext uri="{FF2B5EF4-FFF2-40B4-BE49-F238E27FC236}">
                <a16:creationId xmlns:a16="http://schemas.microsoft.com/office/drawing/2014/main" id="{8EC1AF06-502A-994C-2654-D44898F14A9B}"/>
              </a:ext>
            </a:extLst>
          </p:cNvPr>
          <p:cNvSpPr txBox="1"/>
          <p:nvPr/>
        </p:nvSpPr>
        <p:spPr>
          <a:xfrm rot="16200000">
            <a:off x="-550598" y="4607664"/>
            <a:ext cx="3776978" cy="369331"/>
          </a:xfrm>
          <a:prstGeom prst="rect">
            <a:avLst/>
          </a:prstGeom>
          <a:noFill/>
        </p:spPr>
        <p:txBody>
          <a:bodyPr wrap="square">
            <a:spAutoFit/>
          </a:bodyPr>
          <a:lstStyle/>
          <a:p>
            <a:r>
              <a:rPr lang="en-US" sz="1800" b="1" dirty="0">
                <a:solidFill>
                  <a:schemeClr val="bg1"/>
                </a:solidFill>
                <a:latin typeface="Montserrat" pitchFamily="2" charset="0"/>
              </a:rPr>
              <a:t>YOUR ROLE</a:t>
            </a:r>
          </a:p>
        </p:txBody>
      </p:sp>
      <p:pic>
        <p:nvPicPr>
          <p:cNvPr id="6" name="Gráfico 5" descr="Aperto de mão com preenchimento sólido">
            <a:extLst>
              <a:ext uri="{FF2B5EF4-FFF2-40B4-BE49-F238E27FC236}">
                <a16:creationId xmlns:a16="http://schemas.microsoft.com/office/drawing/2014/main" id="{7230F5D6-D1A9-5989-BBB9-92EDDD7AD38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813700" y="2121128"/>
            <a:ext cx="1237247" cy="1237247"/>
          </a:xfrm>
          <a:prstGeom prst="rect">
            <a:avLst/>
          </a:prstGeom>
        </p:spPr>
      </p:pic>
      <p:pic>
        <p:nvPicPr>
          <p:cNvPr id="7" name="Imagem 6" descr="Uma imagem com Gráficos, design&#10;&#10;Descrição gerada automaticamente">
            <a:extLst>
              <a:ext uri="{FF2B5EF4-FFF2-40B4-BE49-F238E27FC236}">
                <a16:creationId xmlns:a16="http://schemas.microsoft.com/office/drawing/2014/main" id="{50E86138-1311-6A02-F5CA-2D15F78A5DA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2620" y="2383802"/>
            <a:ext cx="1135131" cy="791032"/>
          </a:xfrm>
          <a:prstGeom prst="rect">
            <a:avLst/>
          </a:prstGeom>
        </p:spPr>
      </p:pic>
      <p:pic>
        <p:nvPicPr>
          <p:cNvPr id="8" name="Imagem 7" descr="Uma imagem com Gráficos, símbolo, clipart, design&#10;&#10;Descrição gerada automaticamente">
            <a:extLst>
              <a:ext uri="{FF2B5EF4-FFF2-40B4-BE49-F238E27FC236}">
                <a16:creationId xmlns:a16="http://schemas.microsoft.com/office/drawing/2014/main" id="{2FECE3C2-1C6B-DFDE-DEB1-82A2561367B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55686" y="2287970"/>
            <a:ext cx="856410" cy="927778"/>
          </a:xfrm>
          <a:prstGeom prst="rect">
            <a:avLst/>
          </a:prstGeom>
        </p:spPr>
      </p:pic>
      <p:sp>
        <p:nvSpPr>
          <p:cNvPr id="10" name="CaixaDeTexto 9">
            <a:extLst>
              <a:ext uri="{FF2B5EF4-FFF2-40B4-BE49-F238E27FC236}">
                <a16:creationId xmlns:a16="http://schemas.microsoft.com/office/drawing/2014/main" id="{A027312F-56FE-F40D-A454-BC1FEAA9A21E}"/>
              </a:ext>
            </a:extLst>
          </p:cNvPr>
          <p:cNvSpPr txBox="1"/>
          <p:nvPr/>
        </p:nvSpPr>
        <p:spPr>
          <a:xfrm>
            <a:off x="1923198" y="3511996"/>
            <a:ext cx="1710006" cy="830997"/>
          </a:xfrm>
          <a:prstGeom prst="rect">
            <a:avLst/>
          </a:prstGeom>
          <a:noFill/>
        </p:spPr>
        <p:txBody>
          <a:bodyPr wrap="square" rtlCol="0">
            <a:spAutoFit/>
          </a:bodyPr>
          <a:lstStyle>
            <a:defPPr>
              <a:defRPr lang="pt-PT"/>
            </a:defPPr>
            <a:lvl1pPr algn="ctr">
              <a:defRPr b="1">
                <a:solidFill>
                  <a:srgbClr val="FF636C"/>
                </a:solidFill>
                <a:latin typeface="Montserrat" pitchFamily="2" charset="0"/>
              </a:defRPr>
            </a:lvl1pPr>
          </a:lstStyle>
          <a:p>
            <a:r>
              <a:rPr lang="en-US" sz="1600" dirty="0"/>
              <a:t>Driving Social Change and Advocacy</a:t>
            </a:r>
            <a:endParaRPr lang="pt-PT" sz="1600" dirty="0"/>
          </a:p>
        </p:txBody>
      </p:sp>
      <p:sp>
        <p:nvSpPr>
          <p:cNvPr id="11" name="CaixaDeTexto 10">
            <a:extLst>
              <a:ext uri="{FF2B5EF4-FFF2-40B4-BE49-F238E27FC236}">
                <a16:creationId xmlns:a16="http://schemas.microsoft.com/office/drawing/2014/main" id="{F7222E7E-893B-7238-9907-CDF7AB3FDEDE}"/>
              </a:ext>
            </a:extLst>
          </p:cNvPr>
          <p:cNvSpPr txBox="1"/>
          <p:nvPr/>
        </p:nvSpPr>
        <p:spPr>
          <a:xfrm>
            <a:off x="4134075" y="4656154"/>
            <a:ext cx="1691014" cy="1938992"/>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technology and social media to mobilize movements, increase awareness, and push for inclusive policies on a global scale.</a:t>
            </a:r>
            <a:endParaRPr lang="pt-PT" dirty="0"/>
          </a:p>
        </p:txBody>
      </p:sp>
      <p:sp>
        <p:nvSpPr>
          <p:cNvPr id="12" name="CaixaDeTexto 11">
            <a:extLst>
              <a:ext uri="{FF2B5EF4-FFF2-40B4-BE49-F238E27FC236}">
                <a16:creationId xmlns:a16="http://schemas.microsoft.com/office/drawing/2014/main" id="{D9561E38-8C14-9542-4A5D-ABA475F5A2BE}"/>
              </a:ext>
            </a:extLst>
          </p:cNvPr>
          <p:cNvSpPr txBox="1"/>
          <p:nvPr/>
        </p:nvSpPr>
        <p:spPr>
          <a:xfrm>
            <a:off x="4134075" y="3511996"/>
            <a:ext cx="1728997" cy="1077218"/>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dirty="0"/>
              <a:t>Leveraging Technology for Mass Mobilization</a:t>
            </a:r>
            <a:endParaRPr lang="pt-PT" dirty="0"/>
          </a:p>
        </p:txBody>
      </p:sp>
      <p:sp>
        <p:nvSpPr>
          <p:cNvPr id="14" name="CaixaDeTexto 13">
            <a:extLst>
              <a:ext uri="{FF2B5EF4-FFF2-40B4-BE49-F238E27FC236}">
                <a16:creationId xmlns:a16="http://schemas.microsoft.com/office/drawing/2014/main" id="{A378819B-6E08-62DE-2ECC-E332CB0074A3}"/>
              </a:ext>
            </a:extLst>
          </p:cNvPr>
          <p:cNvSpPr txBox="1"/>
          <p:nvPr/>
        </p:nvSpPr>
        <p:spPr>
          <a:xfrm>
            <a:off x="1838325" y="4389454"/>
            <a:ext cx="1872157"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Young people challenge outdated norms, advocate for social justice, environmental sustainability, and political reform through activism, demanding accountability from leaders.</a:t>
            </a:r>
            <a:endParaRPr lang="pt-PT" dirty="0"/>
          </a:p>
        </p:txBody>
      </p:sp>
      <p:sp>
        <p:nvSpPr>
          <p:cNvPr id="15" name="CaixaDeTexto 14">
            <a:extLst>
              <a:ext uri="{FF2B5EF4-FFF2-40B4-BE49-F238E27FC236}">
                <a16:creationId xmlns:a16="http://schemas.microsoft.com/office/drawing/2014/main" id="{C5420410-EAD6-B397-B450-55630E42ED04}"/>
              </a:ext>
            </a:extLst>
          </p:cNvPr>
          <p:cNvSpPr txBox="1"/>
          <p:nvPr/>
        </p:nvSpPr>
        <p:spPr>
          <a:xfrm>
            <a:off x="6241483" y="4656154"/>
            <a:ext cx="1900871" cy="2123658"/>
          </a:xfrm>
          <a:prstGeom prst="rect">
            <a:avLst/>
          </a:prstGeom>
          <a:noFill/>
        </p:spPr>
        <p:txBody>
          <a:bodyPr wrap="square" rtlCol="0">
            <a:spAutoFit/>
          </a:bodyPr>
          <a:lstStyle>
            <a:defPPr>
              <a:defRPr lang="pt-PT"/>
            </a:defPPr>
            <a:lvl1pPr algn="ctr">
              <a:defRPr sz="1200">
                <a:solidFill>
                  <a:srgbClr val="FF636C"/>
                </a:solidFill>
                <a:latin typeface="Montserrat" pitchFamily="2" charset="0"/>
              </a:defRPr>
            </a:lvl1pPr>
          </a:lstStyle>
          <a:p>
            <a:r>
              <a:rPr lang="en-US" dirty="0"/>
              <a:t>Involved in social entrepreneurship and community-driven projects, young people create innovative solutions to local challenges, promoting inclusive and bottom-up governance approaches.</a:t>
            </a:r>
            <a:endParaRPr lang="pt-PT" dirty="0"/>
          </a:p>
        </p:txBody>
      </p:sp>
    </p:spTree>
    <p:extLst>
      <p:ext uri="{BB962C8B-B14F-4D97-AF65-F5344CB8AC3E}">
        <p14:creationId xmlns:p14="http://schemas.microsoft.com/office/powerpoint/2010/main" val="3627240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810539" y="1136747"/>
            <a:ext cx="6570921" cy="1569660"/>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r>
              <a:rPr lang="en-US" sz="3200" b="0" dirty="0">
                <a:solidFill>
                  <a:schemeClr val="bg1"/>
                </a:solidFill>
                <a:effectLst/>
                <a:latin typeface="Montserrat" panose="02000505000000020004" pitchFamily="2" charset="0"/>
                <a:ea typeface="Calibri" panose="020F0502020204030204" pitchFamily="34" charset="0"/>
                <a:cs typeface="Times New Roman" panose="02020603050405020304" pitchFamily="18" charset="0"/>
              </a:rPr>
              <a:t>01.</a:t>
            </a:r>
          </a:p>
          <a:p>
            <a:pPr marR="0" lvl="0" algn="ctr" defTabSz="914400" rtl="0" eaLnBrk="1" fontAlgn="auto" latinLnBrk="0" hangingPunct="1">
              <a:lnSpc>
                <a:spcPct val="100000"/>
              </a:lnSpc>
              <a:spcBef>
                <a:spcPts val="0"/>
              </a:spcBef>
              <a:spcAft>
                <a:spcPts val="0"/>
              </a:spcAft>
              <a:buClrTx/>
              <a:buSzTx/>
              <a:tabLst/>
              <a:defRPr/>
            </a:pPr>
            <a:r>
              <a:rPr lang="en-US" sz="3200" b="0" dirty="0">
                <a:solidFill>
                  <a:schemeClr val="bg1"/>
                </a:solidFill>
                <a:effectLst/>
                <a:latin typeface="Montserrat" panose="02000505000000020004" pitchFamily="2" charset="0"/>
                <a:ea typeface="Calibri" panose="020F0502020204030204" pitchFamily="34" charset="0"/>
                <a:cs typeface="Times New Roman" panose="02020603050405020304" pitchFamily="18" charset="0"/>
              </a:rPr>
              <a:t>WHAT DO THE CITIES REPRESENT?</a:t>
            </a:r>
          </a:p>
        </p:txBody>
      </p:sp>
    </p:spTree>
    <p:extLst>
      <p:ext uri="{BB962C8B-B14F-4D97-AF65-F5344CB8AC3E}">
        <p14:creationId xmlns:p14="http://schemas.microsoft.com/office/powerpoint/2010/main" val="5457183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144857" y="1033653"/>
            <a:ext cx="7902285" cy="1077218"/>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t>05.</a:t>
            </a:r>
          </a:p>
          <a:p>
            <a:r>
              <a:rPr lang="en-US" dirty="0"/>
              <a:t>GAMIFIED LEARNING EXPERIENCE</a:t>
            </a:r>
          </a:p>
        </p:txBody>
      </p:sp>
    </p:spTree>
    <p:extLst>
      <p:ext uri="{BB962C8B-B14F-4D97-AF65-F5344CB8AC3E}">
        <p14:creationId xmlns:p14="http://schemas.microsoft.com/office/powerpoint/2010/main" val="38893529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áfico 7">
            <a:extLst>
              <a:ext uri="{FF2B5EF4-FFF2-40B4-BE49-F238E27FC236}">
                <a16:creationId xmlns:a16="http://schemas.microsoft.com/office/drawing/2014/main" id="{91F5ED1D-4A6E-41FB-81F6-72442CC2056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pic>
        <p:nvPicPr>
          <p:cNvPr id="10" name="Gráfico 9">
            <a:extLst>
              <a:ext uri="{FF2B5EF4-FFF2-40B4-BE49-F238E27FC236}">
                <a16:creationId xmlns:a16="http://schemas.microsoft.com/office/drawing/2014/main" id="{D5558E5B-3CEC-90F4-5DE1-B47888F521E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144856" y="1344089"/>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solidFill>
                  <a:srgbClr val="FF636C"/>
                </a:solidFill>
                <a:latin typeface="Montserrat SemiBold" panose="00000700000000000000" pitchFamily="2" charset="0"/>
              </a:rPr>
              <a:t>WHAT IS IT?</a:t>
            </a:r>
          </a:p>
        </p:txBody>
      </p:sp>
      <p:sp>
        <p:nvSpPr>
          <p:cNvPr id="17" name="CaixaDeTexto 16">
            <a:extLst>
              <a:ext uri="{FF2B5EF4-FFF2-40B4-BE49-F238E27FC236}">
                <a16:creationId xmlns:a16="http://schemas.microsoft.com/office/drawing/2014/main" id="{FB0BEB7E-014C-CF41-7E77-E4BC3CD2F496}"/>
              </a:ext>
            </a:extLst>
          </p:cNvPr>
          <p:cNvSpPr txBox="1"/>
          <p:nvPr/>
        </p:nvSpPr>
        <p:spPr>
          <a:xfrm>
            <a:off x="3810690" y="2319431"/>
            <a:ext cx="4679487" cy="830997"/>
          </a:xfrm>
          <a:prstGeom prst="rect">
            <a:avLst/>
          </a:prstGeom>
          <a:noFill/>
        </p:spPr>
        <p:txBody>
          <a:bodyPr wrap="square">
            <a:spAutoFit/>
          </a:bodyPr>
          <a:lstStyle/>
          <a:p>
            <a:pPr algn="ctr"/>
            <a:r>
              <a:rPr lang="en-US" sz="16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Non-formal education </a:t>
            </a:r>
            <a:r>
              <a:rPr lang="en-US" sz="1600" dirty="0" err="1">
                <a:solidFill>
                  <a:srgbClr val="FF636C"/>
                </a:solidFill>
                <a:latin typeface="Montserrat" panose="02000505000000020004" pitchFamily="2" charset="0"/>
                <a:ea typeface="Calibri" panose="020F0502020204030204" pitchFamily="34" charset="0"/>
                <a:cs typeface="Times New Roman" panose="02020603050405020304" pitchFamily="18" charset="0"/>
              </a:rPr>
              <a:t>programme</a:t>
            </a:r>
            <a:r>
              <a:rPr lang="en-US" sz="16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 based on a gamification </a:t>
            </a:r>
            <a:r>
              <a:rPr lang="en-US" sz="1600" dirty="0">
                <a:solidFill>
                  <a:srgbClr val="FF636C"/>
                </a:solidFill>
                <a:effectLst/>
                <a:latin typeface="Montserrat" panose="02000505000000020004" pitchFamily="2" charset="0"/>
                <a:ea typeface="Calibri" panose="020F0502020204030204" pitchFamily="34" charset="0"/>
                <a:cs typeface="FreeSans"/>
              </a:rPr>
              <a:t>methodological approach.</a:t>
            </a:r>
            <a:endParaRPr lang="pt-PT" sz="1600" dirty="0">
              <a:solidFill>
                <a:srgbClr val="FF636C"/>
              </a:solidFill>
              <a:latin typeface="Montserrat" panose="02000505000000020004" pitchFamily="2" charset="0"/>
            </a:endParaRPr>
          </a:p>
        </p:txBody>
      </p:sp>
      <p:sp>
        <p:nvSpPr>
          <p:cNvPr id="19" name="CaixaDeTexto 18">
            <a:extLst>
              <a:ext uri="{FF2B5EF4-FFF2-40B4-BE49-F238E27FC236}">
                <a16:creationId xmlns:a16="http://schemas.microsoft.com/office/drawing/2014/main" id="{8037E571-90B2-535A-EEF5-D7C2FC388854}"/>
              </a:ext>
            </a:extLst>
          </p:cNvPr>
          <p:cNvSpPr txBox="1"/>
          <p:nvPr/>
        </p:nvSpPr>
        <p:spPr>
          <a:xfrm>
            <a:off x="3588207" y="3540995"/>
            <a:ext cx="5124451" cy="830997"/>
          </a:xfrm>
          <a:prstGeom prst="rect">
            <a:avLst/>
          </a:prstGeom>
          <a:noFill/>
        </p:spPr>
        <p:txBody>
          <a:bodyPr wrap="square">
            <a:spAutoFit/>
          </a:bodyPr>
          <a:lstStyle>
            <a:defPPr>
              <a:defRPr lang="pt-PT"/>
            </a:defPPr>
            <a:lvl1pPr algn="ctr">
              <a:defRPr>
                <a:solidFill>
                  <a:srgbClr val="FF636C"/>
                </a:solidFill>
                <a:latin typeface="Montserrat" panose="02000505000000020004" pitchFamily="2" charset="0"/>
                <a:ea typeface="Calibri" panose="020F0502020204030204" pitchFamily="34" charset="0"/>
                <a:cs typeface="Times New Roman" panose="02020603050405020304" pitchFamily="18" charset="0"/>
              </a:defRPr>
            </a:lvl1pPr>
          </a:lstStyle>
          <a:p>
            <a:r>
              <a:rPr lang="en-US" sz="1600" dirty="0"/>
              <a:t>Interactive social network where you can share your ideas on urban planning with a gender lens.</a:t>
            </a:r>
            <a:endParaRPr lang="pt-PT" sz="1600" dirty="0"/>
          </a:p>
        </p:txBody>
      </p:sp>
      <p:sp>
        <p:nvSpPr>
          <p:cNvPr id="21" name="CaixaDeTexto 20">
            <a:extLst>
              <a:ext uri="{FF2B5EF4-FFF2-40B4-BE49-F238E27FC236}">
                <a16:creationId xmlns:a16="http://schemas.microsoft.com/office/drawing/2014/main" id="{76A36E30-3422-ED7C-4B6C-4BBBAEB4A120}"/>
              </a:ext>
            </a:extLst>
          </p:cNvPr>
          <p:cNvSpPr txBox="1"/>
          <p:nvPr/>
        </p:nvSpPr>
        <p:spPr>
          <a:xfrm>
            <a:off x="4095518" y="4842820"/>
            <a:ext cx="4000959" cy="830997"/>
          </a:xfrm>
          <a:prstGeom prst="rect">
            <a:avLst/>
          </a:prstGeom>
          <a:noFill/>
        </p:spPr>
        <p:txBody>
          <a:bodyPr wrap="square">
            <a:spAutoFit/>
          </a:bodyPr>
          <a:lstStyle>
            <a:defPPr>
              <a:defRPr lang="pt-PT"/>
            </a:defPPr>
            <a:lvl1pPr marL="285750" indent="-285750" algn="ctr">
              <a:buFont typeface="Arial" panose="020B0604020202020204" pitchFamily="34" charset="0"/>
              <a:buChar char="•"/>
              <a:defRPr>
                <a:solidFill>
                  <a:srgbClr val="FF636C"/>
                </a:solidFill>
                <a:latin typeface="Montserrat" panose="02000505000000020004" pitchFamily="2" charset="0"/>
                <a:ea typeface="Calibri" panose="020F0502020204030204" pitchFamily="34" charset="0"/>
                <a:cs typeface="Times New Roman" panose="02020603050405020304" pitchFamily="18" charset="0"/>
              </a:defRPr>
            </a:lvl1pPr>
          </a:lstStyle>
          <a:p>
            <a:pPr marL="0" indent="0">
              <a:buNone/>
            </a:pPr>
            <a:r>
              <a:rPr lang="en-US" sz="1600" dirty="0"/>
              <a:t>City virtual simulator where you can </a:t>
            </a:r>
            <a:r>
              <a:rPr lang="en-US" sz="1600" dirty="0" err="1"/>
              <a:t>trully</a:t>
            </a:r>
            <a:r>
              <a:rPr lang="en-US" sz="1600" dirty="0"/>
              <a:t> impact that city with your actions!</a:t>
            </a:r>
            <a:endParaRPr lang="pt-PT" sz="1600" dirty="0"/>
          </a:p>
        </p:txBody>
      </p:sp>
      <p:cxnSp>
        <p:nvCxnSpPr>
          <p:cNvPr id="22" name="Conexão reta 21">
            <a:extLst>
              <a:ext uri="{FF2B5EF4-FFF2-40B4-BE49-F238E27FC236}">
                <a16:creationId xmlns:a16="http://schemas.microsoft.com/office/drawing/2014/main" id="{09FE8C8D-2B38-91C4-02B1-89ABC8AB59F9}"/>
              </a:ext>
            </a:extLst>
          </p:cNvPr>
          <p:cNvCxnSpPr>
            <a:cxnSpLocks/>
          </p:cNvCxnSpPr>
          <p:nvPr/>
        </p:nvCxnSpPr>
        <p:spPr>
          <a:xfrm>
            <a:off x="5717381" y="2216150"/>
            <a:ext cx="757238" cy="0"/>
          </a:xfrm>
          <a:prstGeom prst="line">
            <a:avLst/>
          </a:prstGeom>
          <a:ln w="76200" cap="rnd">
            <a:solidFill>
              <a:srgbClr val="FF636C"/>
            </a:solidFill>
          </a:ln>
        </p:spPr>
        <p:style>
          <a:lnRef idx="1">
            <a:schemeClr val="accent1"/>
          </a:lnRef>
          <a:fillRef idx="0">
            <a:schemeClr val="accent1"/>
          </a:fillRef>
          <a:effectRef idx="0">
            <a:schemeClr val="accent1"/>
          </a:effectRef>
          <a:fontRef idx="minor">
            <a:schemeClr val="tx1"/>
          </a:fontRef>
        </p:style>
      </p:cxnSp>
      <p:cxnSp>
        <p:nvCxnSpPr>
          <p:cNvPr id="24" name="Conexão reta 23">
            <a:extLst>
              <a:ext uri="{FF2B5EF4-FFF2-40B4-BE49-F238E27FC236}">
                <a16:creationId xmlns:a16="http://schemas.microsoft.com/office/drawing/2014/main" id="{D3AB6E72-FE2F-A262-2EEB-542AFCA92F63}"/>
              </a:ext>
            </a:extLst>
          </p:cNvPr>
          <p:cNvCxnSpPr>
            <a:cxnSpLocks/>
          </p:cNvCxnSpPr>
          <p:nvPr/>
        </p:nvCxnSpPr>
        <p:spPr>
          <a:xfrm>
            <a:off x="5717381" y="3429000"/>
            <a:ext cx="757238" cy="0"/>
          </a:xfrm>
          <a:prstGeom prst="line">
            <a:avLst/>
          </a:prstGeom>
          <a:ln w="76200" cap="rnd">
            <a:solidFill>
              <a:srgbClr val="FF636C"/>
            </a:solidFill>
          </a:ln>
        </p:spPr>
        <p:style>
          <a:lnRef idx="1">
            <a:schemeClr val="accent1"/>
          </a:lnRef>
          <a:fillRef idx="0">
            <a:schemeClr val="accent1"/>
          </a:fillRef>
          <a:effectRef idx="0">
            <a:schemeClr val="accent1"/>
          </a:effectRef>
          <a:fontRef idx="minor">
            <a:schemeClr val="tx1"/>
          </a:fontRef>
        </p:style>
      </p:cxnSp>
      <p:cxnSp>
        <p:nvCxnSpPr>
          <p:cNvPr id="25" name="Conexão reta 24">
            <a:extLst>
              <a:ext uri="{FF2B5EF4-FFF2-40B4-BE49-F238E27FC236}">
                <a16:creationId xmlns:a16="http://schemas.microsoft.com/office/drawing/2014/main" id="{A4D6A4FD-0C52-DD25-2088-ABF0DF0C9681}"/>
              </a:ext>
            </a:extLst>
          </p:cNvPr>
          <p:cNvCxnSpPr>
            <a:cxnSpLocks/>
          </p:cNvCxnSpPr>
          <p:nvPr/>
        </p:nvCxnSpPr>
        <p:spPr>
          <a:xfrm>
            <a:off x="5717378" y="4743450"/>
            <a:ext cx="757238" cy="0"/>
          </a:xfrm>
          <a:prstGeom prst="line">
            <a:avLst/>
          </a:prstGeom>
          <a:ln w="76200" cap="rnd">
            <a:solidFill>
              <a:srgbClr val="FF63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0409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áfico 9">
            <a:extLst>
              <a:ext uri="{FF2B5EF4-FFF2-40B4-BE49-F238E27FC236}">
                <a16:creationId xmlns:a16="http://schemas.microsoft.com/office/drawing/2014/main" id="{699C5DAB-2FC4-F30F-9D08-C385657008B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578" y="0"/>
            <a:ext cx="12129422" cy="6858000"/>
          </a:xfrm>
          <a:prstGeom prst="rect">
            <a:avLst/>
          </a:prstGeom>
        </p:spPr>
      </p:pic>
      <p:pic>
        <p:nvPicPr>
          <p:cNvPr id="13" name="Gráfico 12">
            <a:extLst>
              <a:ext uri="{FF2B5EF4-FFF2-40B4-BE49-F238E27FC236}">
                <a16:creationId xmlns:a16="http://schemas.microsoft.com/office/drawing/2014/main" id="{C23DD9EB-A307-652E-BC2E-4409147FE7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1101" y="200025"/>
            <a:ext cx="609599" cy="523623"/>
          </a:xfrm>
          <a:prstGeom prst="rect">
            <a:avLst/>
          </a:prstGeom>
        </p:spPr>
      </p:pic>
      <p:sp>
        <p:nvSpPr>
          <p:cNvPr id="14" name="TextBox 8">
            <a:extLst>
              <a:ext uri="{FF2B5EF4-FFF2-40B4-BE49-F238E27FC236}">
                <a16:creationId xmlns:a16="http://schemas.microsoft.com/office/drawing/2014/main" id="{EDCE9D5C-A900-69E6-0BE7-8A889F6811B5}"/>
              </a:ext>
            </a:extLst>
          </p:cNvPr>
          <p:cNvSpPr txBox="1"/>
          <p:nvPr/>
        </p:nvSpPr>
        <p:spPr>
          <a:xfrm>
            <a:off x="2144857" y="1141032"/>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solidFill>
                  <a:srgbClr val="FF636C"/>
                </a:solidFill>
                <a:latin typeface="Montserrat SemiBold" panose="00000700000000000000" pitchFamily="2" charset="0"/>
              </a:rPr>
              <a:t>Goal</a:t>
            </a:r>
          </a:p>
        </p:txBody>
      </p:sp>
      <p:sp>
        <p:nvSpPr>
          <p:cNvPr id="15" name="CaixaDeTexto 14">
            <a:extLst>
              <a:ext uri="{FF2B5EF4-FFF2-40B4-BE49-F238E27FC236}">
                <a16:creationId xmlns:a16="http://schemas.microsoft.com/office/drawing/2014/main" id="{D6A1B9BD-8683-4548-BEBC-5C637756FCA1}"/>
              </a:ext>
            </a:extLst>
          </p:cNvPr>
          <p:cNvSpPr txBox="1"/>
          <p:nvPr/>
        </p:nvSpPr>
        <p:spPr>
          <a:xfrm>
            <a:off x="3765548" y="2041051"/>
            <a:ext cx="4660901" cy="646331"/>
          </a:xfrm>
          <a:prstGeom prst="rect">
            <a:avLst/>
          </a:prstGeom>
          <a:noFill/>
        </p:spPr>
        <p:txBody>
          <a:bodyPr wrap="square" rtlCol="0">
            <a:spAutoFit/>
          </a:bodyPr>
          <a:lstStyle>
            <a:defPPr>
              <a:defRPr lang="pt-PT"/>
            </a:defPPr>
            <a:lvl1pPr algn="ctr">
              <a:defRPr sz="1600" b="1">
                <a:solidFill>
                  <a:srgbClr val="FF636C"/>
                </a:solidFill>
                <a:latin typeface="Montserrat" pitchFamily="2" charset="0"/>
              </a:defRPr>
            </a:lvl1pPr>
          </a:lstStyle>
          <a:p>
            <a:r>
              <a:rPr lang="en-US" sz="1800" b="0" dirty="0"/>
              <a:t>Participate and, thus, achieve quality, inclusion and equity in the city.</a:t>
            </a:r>
            <a:endParaRPr lang="pt-PT" sz="1800" b="0" dirty="0"/>
          </a:p>
        </p:txBody>
      </p:sp>
    </p:spTree>
    <p:extLst>
      <p:ext uri="{BB962C8B-B14F-4D97-AF65-F5344CB8AC3E}">
        <p14:creationId xmlns:p14="http://schemas.microsoft.com/office/powerpoint/2010/main" val="30069778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áfico 12">
            <a:extLst>
              <a:ext uri="{FF2B5EF4-FFF2-40B4-BE49-F238E27FC236}">
                <a16:creationId xmlns:a16="http://schemas.microsoft.com/office/drawing/2014/main" id="{C23DD9EB-A307-652E-BC2E-4409147FE72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4" name="TextBox 8">
            <a:extLst>
              <a:ext uri="{FF2B5EF4-FFF2-40B4-BE49-F238E27FC236}">
                <a16:creationId xmlns:a16="http://schemas.microsoft.com/office/drawing/2014/main" id="{EDCE9D5C-A900-69E6-0BE7-8A889F6811B5}"/>
              </a:ext>
            </a:extLst>
          </p:cNvPr>
          <p:cNvSpPr txBox="1"/>
          <p:nvPr/>
        </p:nvSpPr>
        <p:spPr>
          <a:xfrm>
            <a:off x="2144857" y="1420432"/>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solidFill>
                  <a:srgbClr val="FF636C"/>
                </a:solidFill>
                <a:latin typeface="Montserrat SemiBold" panose="00000700000000000000" pitchFamily="2" charset="0"/>
              </a:rPr>
              <a:t>How to play?</a:t>
            </a:r>
          </a:p>
        </p:txBody>
      </p:sp>
      <p:pic>
        <p:nvPicPr>
          <p:cNvPr id="2" name="Gráfico 1">
            <a:extLst>
              <a:ext uri="{FF2B5EF4-FFF2-40B4-BE49-F238E27FC236}">
                <a16:creationId xmlns:a16="http://schemas.microsoft.com/office/drawing/2014/main" id="{4AC5DCDA-5961-0698-3079-8FB3AF7666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578" y="0"/>
            <a:ext cx="12066844" cy="6858000"/>
          </a:xfrm>
          <a:prstGeom prst="rect">
            <a:avLst/>
          </a:prstGeom>
        </p:spPr>
      </p:pic>
      <p:sp>
        <p:nvSpPr>
          <p:cNvPr id="3" name="TextBox 8">
            <a:extLst>
              <a:ext uri="{FF2B5EF4-FFF2-40B4-BE49-F238E27FC236}">
                <a16:creationId xmlns:a16="http://schemas.microsoft.com/office/drawing/2014/main" id="{10E165F4-0FD1-AC1D-B07B-8CC4E66319DF}"/>
              </a:ext>
            </a:extLst>
          </p:cNvPr>
          <p:cNvSpPr txBox="1"/>
          <p:nvPr/>
        </p:nvSpPr>
        <p:spPr>
          <a:xfrm>
            <a:off x="2322657" y="3133251"/>
            <a:ext cx="7902285" cy="523220"/>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sz="2800" dirty="0">
                <a:solidFill>
                  <a:srgbClr val="FF636C"/>
                </a:solidFill>
                <a:latin typeface="Montserrat SemiBold" panose="00000700000000000000" pitchFamily="2" charset="0"/>
              </a:rPr>
              <a:t>LET'S START PLAYING!</a:t>
            </a:r>
          </a:p>
        </p:txBody>
      </p:sp>
    </p:spTree>
    <p:extLst>
      <p:ext uri="{BB962C8B-B14F-4D97-AF65-F5344CB8AC3E}">
        <p14:creationId xmlns:p14="http://schemas.microsoft.com/office/powerpoint/2010/main" val="40765590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50A1DB2-9BAD-462B-88CE-5AAA2CE09FFC}"/>
              </a:ext>
            </a:extLst>
          </p:cNvPr>
          <p:cNvSpPr/>
          <p:nvPr/>
        </p:nvSpPr>
        <p:spPr>
          <a:xfrm>
            <a:off x="-137783" y="-100208"/>
            <a:ext cx="12463391" cy="4911491"/>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8" name="Retângulo 5">
            <a:extLst>
              <a:ext uri="{FF2B5EF4-FFF2-40B4-BE49-F238E27FC236}">
                <a16:creationId xmlns:a16="http://schemas.microsoft.com/office/drawing/2014/main" id="{D85EC695-DA5F-4064-859F-432E0869EEBB}"/>
              </a:ext>
            </a:extLst>
          </p:cNvPr>
          <p:cNvSpPr/>
          <p:nvPr/>
        </p:nvSpPr>
        <p:spPr>
          <a:xfrm>
            <a:off x="0" y="5099991"/>
            <a:ext cx="12192000" cy="17625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40">
            <a:extLst>
              <a:ext uri="{FF2B5EF4-FFF2-40B4-BE49-F238E27FC236}">
                <a16:creationId xmlns:a16="http://schemas.microsoft.com/office/drawing/2014/main" id="{363DC152-AC08-4073-9DA5-9511A8344B7F}"/>
              </a:ext>
            </a:extLst>
          </p:cNvPr>
          <p:cNvCxnSpPr>
            <a:cxnSpLocks/>
          </p:cNvCxnSpPr>
          <p:nvPr/>
        </p:nvCxnSpPr>
        <p:spPr>
          <a:xfrm>
            <a:off x="9534941" y="5211434"/>
            <a:ext cx="0" cy="1297448"/>
          </a:xfrm>
          <a:prstGeom prst="line">
            <a:avLst/>
          </a:prstGeom>
          <a:ln>
            <a:solidFill>
              <a:srgbClr val="176F78"/>
            </a:solidFill>
            <a:prstDash val="dash"/>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63AE34C-2FA2-4F54-AE0B-6BFE3FCFC4B0}"/>
              </a:ext>
            </a:extLst>
          </p:cNvPr>
          <p:cNvSpPr txBox="1"/>
          <p:nvPr/>
        </p:nvSpPr>
        <p:spPr>
          <a:xfrm>
            <a:off x="5680695" y="4384766"/>
            <a:ext cx="6327487" cy="276999"/>
          </a:xfrm>
          <a:prstGeom prst="rect">
            <a:avLst/>
          </a:prstGeom>
          <a:noFill/>
        </p:spPr>
        <p:txBody>
          <a:bodyPr wrap="square" rtlCol="0">
            <a:spAutoFit/>
          </a:bodyPr>
          <a:lstStyle/>
          <a:p>
            <a:pPr algn="r"/>
            <a:r>
              <a:rPr lang="en-US" sz="1200" dirty="0">
                <a:solidFill>
                  <a:schemeClr val="bg1"/>
                </a:solidFill>
                <a:latin typeface="Montserrat" pitchFamily="2" charset="0"/>
                <a:ea typeface="Roboto" panose="02000000000000000000" pitchFamily="2" charset="0"/>
                <a:cs typeface="Roboto" panose="02000000000000000000" pitchFamily="2" charset="0"/>
              </a:rPr>
              <a:t>2022-1-IT03-KA220-YOU-000085578</a:t>
            </a:r>
            <a:endParaRPr lang="en-US" sz="2000" dirty="0">
              <a:solidFill>
                <a:schemeClr val="bg1"/>
              </a:solidFill>
              <a:latin typeface="Montserrat" pitchFamily="2" charset="0"/>
              <a:ea typeface="Roboto" panose="02000000000000000000" pitchFamily="2" charset="0"/>
              <a:cs typeface="Roboto" panose="02000000000000000000" pitchFamily="2" charset="0"/>
            </a:endParaRPr>
          </a:p>
        </p:txBody>
      </p:sp>
      <p:pic>
        <p:nvPicPr>
          <p:cNvPr id="2" name="Gráfico 1">
            <a:extLst>
              <a:ext uri="{FF2B5EF4-FFF2-40B4-BE49-F238E27FC236}">
                <a16:creationId xmlns:a16="http://schemas.microsoft.com/office/drawing/2014/main" id="{850C620F-CA7C-BB8A-4515-B8C826A12E0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58382" y="5277831"/>
            <a:ext cx="1355883" cy="1164653"/>
          </a:xfrm>
          <a:prstGeom prst="rect">
            <a:avLst/>
          </a:prstGeom>
        </p:spPr>
      </p:pic>
      <p:pic>
        <p:nvPicPr>
          <p:cNvPr id="5" name="Imagem 4" descr="Uma imagem com logótipo&#10;&#10;Descrição gerada automaticamente">
            <a:extLst>
              <a:ext uri="{FF2B5EF4-FFF2-40B4-BE49-F238E27FC236}">
                <a16:creationId xmlns:a16="http://schemas.microsoft.com/office/drawing/2014/main" id="{0D07B4D1-8795-B316-1E20-9D4BFA7BD8DA}"/>
              </a:ext>
            </a:extLst>
          </p:cNvPr>
          <p:cNvPicPr>
            <a:picLocks noChangeAspect="1"/>
          </p:cNvPicPr>
          <p:nvPr/>
        </p:nvPicPr>
        <p:blipFill rotWithShape="1">
          <a:blip r:embed="rId4">
            <a:extLst>
              <a:ext uri="{28A0092B-C50C-407E-A947-70E740481C1C}">
                <a14:useLocalDpi xmlns:a14="http://schemas.microsoft.com/office/drawing/2010/main" val="0"/>
              </a:ext>
            </a:extLst>
          </a:blip>
          <a:srcRect t="5686" b="15224"/>
          <a:stretch/>
        </p:blipFill>
        <p:spPr>
          <a:xfrm>
            <a:off x="5526793" y="5200215"/>
            <a:ext cx="2565394" cy="492380"/>
          </a:xfrm>
          <a:prstGeom prst="rect">
            <a:avLst/>
          </a:prstGeom>
        </p:spPr>
      </p:pic>
      <p:pic>
        <p:nvPicPr>
          <p:cNvPr id="7" name="Imagem 6" descr="Uma imagem com logótipo&#10;&#10;Descrição gerada automaticamente">
            <a:extLst>
              <a:ext uri="{FF2B5EF4-FFF2-40B4-BE49-F238E27FC236}">
                <a16:creationId xmlns:a16="http://schemas.microsoft.com/office/drawing/2014/main" id="{4A2111B4-8639-76F8-DF6A-80597B298F43}"/>
              </a:ext>
            </a:extLst>
          </p:cNvPr>
          <p:cNvPicPr>
            <a:picLocks noChangeAspect="1"/>
          </p:cNvPicPr>
          <p:nvPr/>
        </p:nvPicPr>
        <p:blipFill rotWithShape="1">
          <a:blip r:embed="rId5">
            <a:extLst>
              <a:ext uri="{28A0092B-C50C-407E-A947-70E740481C1C}">
                <a14:useLocalDpi xmlns:a14="http://schemas.microsoft.com/office/drawing/2010/main" val="0"/>
              </a:ext>
            </a:extLst>
          </a:blip>
          <a:srcRect t="6989" b="6712"/>
          <a:stretch/>
        </p:blipFill>
        <p:spPr>
          <a:xfrm>
            <a:off x="7938847" y="5201878"/>
            <a:ext cx="1364886" cy="489054"/>
          </a:xfrm>
          <a:prstGeom prst="rect">
            <a:avLst/>
          </a:prstGeom>
        </p:spPr>
      </p:pic>
      <p:pic>
        <p:nvPicPr>
          <p:cNvPr id="14" name="Imagem 13" descr="Uma imagem com texto, clipart&#10;&#10;Descrição gerada automaticamente">
            <a:extLst>
              <a:ext uri="{FF2B5EF4-FFF2-40B4-BE49-F238E27FC236}">
                <a16:creationId xmlns:a16="http://schemas.microsoft.com/office/drawing/2014/main" id="{BDD5682B-A99D-E30B-4181-1AA408521D86}"/>
              </a:ext>
            </a:extLst>
          </p:cNvPr>
          <p:cNvPicPr>
            <a:picLocks noChangeAspect="1"/>
          </p:cNvPicPr>
          <p:nvPr/>
        </p:nvPicPr>
        <p:blipFill rotWithShape="1">
          <a:blip r:embed="rId6">
            <a:extLst>
              <a:ext uri="{28A0092B-C50C-407E-A947-70E740481C1C}">
                <a14:useLocalDpi xmlns:a14="http://schemas.microsoft.com/office/drawing/2010/main" val="0"/>
              </a:ext>
            </a:extLst>
          </a:blip>
          <a:srcRect t="7348" b="7443"/>
          <a:stretch/>
        </p:blipFill>
        <p:spPr>
          <a:xfrm>
            <a:off x="4087676" y="5211434"/>
            <a:ext cx="1283003" cy="469942"/>
          </a:xfrm>
          <a:prstGeom prst="rect">
            <a:avLst/>
          </a:prstGeom>
        </p:spPr>
      </p:pic>
      <p:pic>
        <p:nvPicPr>
          <p:cNvPr id="24" name="Imagem 23" descr="Uma imagem com logótipo&#10;&#10;Descrição gerada automaticamente">
            <a:extLst>
              <a:ext uri="{FF2B5EF4-FFF2-40B4-BE49-F238E27FC236}">
                <a16:creationId xmlns:a16="http://schemas.microsoft.com/office/drawing/2014/main" id="{6AE0B5F0-8FB5-8EF6-08DC-432DDF0607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62351" y="5206717"/>
            <a:ext cx="1166390" cy="479376"/>
          </a:xfrm>
          <a:prstGeom prst="rect">
            <a:avLst/>
          </a:prstGeom>
        </p:spPr>
      </p:pic>
      <p:pic>
        <p:nvPicPr>
          <p:cNvPr id="27" name="Imagem 26" descr="Uma imagem com texto, prato, serviço de mesa&#10;&#10;Descrição gerada automaticamente">
            <a:extLst>
              <a:ext uri="{FF2B5EF4-FFF2-40B4-BE49-F238E27FC236}">
                <a16:creationId xmlns:a16="http://schemas.microsoft.com/office/drawing/2014/main" id="{27A0EA79-45C7-667A-9163-94D6D3D0334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5628" y="5218601"/>
            <a:ext cx="1026052" cy="455608"/>
          </a:xfrm>
          <a:prstGeom prst="rect">
            <a:avLst/>
          </a:prstGeom>
        </p:spPr>
      </p:pic>
      <p:pic>
        <p:nvPicPr>
          <p:cNvPr id="30" name="Imagem 29" descr="Uma imagem com texto&#10;&#10;Descrição gerada automaticamente">
            <a:extLst>
              <a:ext uri="{FF2B5EF4-FFF2-40B4-BE49-F238E27FC236}">
                <a16:creationId xmlns:a16="http://schemas.microsoft.com/office/drawing/2014/main" id="{8CDFC1B1-2711-3202-A4D6-C8032450BDE5}"/>
              </a:ext>
            </a:extLst>
          </p:cNvPr>
          <p:cNvPicPr>
            <a:picLocks noChangeAspect="1"/>
          </p:cNvPicPr>
          <p:nvPr/>
        </p:nvPicPr>
        <p:blipFill rotWithShape="1">
          <a:blip r:embed="rId9">
            <a:extLst>
              <a:ext uri="{28A0092B-C50C-407E-A947-70E740481C1C}">
                <a14:useLocalDpi xmlns:a14="http://schemas.microsoft.com/office/drawing/2010/main" val="0"/>
              </a:ext>
            </a:extLst>
          </a:blip>
          <a:srcRect l="11896" t="24122" r="12875" b="25652"/>
          <a:stretch/>
        </p:blipFill>
        <p:spPr>
          <a:xfrm>
            <a:off x="3158331" y="5194405"/>
            <a:ext cx="777668" cy="504000"/>
          </a:xfrm>
          <a:prstGeom prst="rect">
            <a:avLst/>
          </a:prstGeom>
        </p:spPr>
      </p:pic>
      <p:sp>
        <p:nvSpPr>
          <p:cNvPr id="3" name="CaixaDeTexto 2">
            <a:extLst>
              <a:ext uri="{FF2B5EF4-FFF2-40B4-BE49-F238E27FC236}">
                <a16:creationId xmlns:a16="http://schemas.microsoft.com/office/drawing/2014/main" id="{9DC0309A-8FEB-3019-CCAB-E6DD9777AF8F}"/>
              </a:ext>
            </a:extLst>
          </p:cNvPr>
          <p:cNvSpPr txBox="1"/>
          <p:nvPr/>
        </p:nvSpPr>
        <p:spPr>
          <a:xfrm>
            <a:off x="2529567" y="1733025"/>
            <a:ext cx="7664823" cy="830997"/>
          </a:xfrm>
          <a:prstGeom prst="rect">
            <a:avLst/>
          </a:prstGeom>
          <a:noFill/>
        </p:spPr>
        <p:txBody>
          <a:bodyPr wrap="square" rtlCol="0">
            <a:spAutoFit/>
          </a:bodyPr>
          <a:lstStyle/>
          <a:p>
            <a:pPr algn="ctr"/>
            <a:r>
              <a:rPr lang="pt-PT" sz="4800" dirty="0">
                <a:solidFill>
                  <a:schemeClr val="bg1"/>
                </a:solidFill>
                <a:latin typeface="Montserrat" panose="02000505000000020004" pitchFamily="2" charset="0"/>
              </a:rPr>
              <a:t>THANK YOU!</a:t>
            </a:r>
          </a:p>
        </p:txBody>
      </p:sp>
      <p:sp>
        <p:nvSpPr>
          <p:cNvPr id="4" name="Google Shape;1015;p56">
            <a:extLst>
              <a:ext uri="{FF2B5EF4-FFF2-40B4-BE49-F238E27FC236}">
                <a16:creationId xmlns:a16="http://schemas.microsoft.com/office/drawing/2014/main" id="{14618E95-1BA9-F94B-C24E-2249D18032C5}"/>
              </a:ext>
            </a:extLst>
          </p:cNvPr>
          <p:cNvSpPr txBox="1"/>
          <p:nvPr/>
        </p:nvSpPr>
        <p:spPr>
          <a:xfrm>
            <a:off x="2657058" y="6096805"/>
            <a:ext cx="6877881" cy="5770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dirty="0">
                <a:solidFill>
                  <a:srgbClr val="AEABAB"/>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dirty="0"/>
          </a:p>
        </p:txBody>
      </p:sp>
      <p:pic>
        <p:nvPicPr>
          <p:cNvPr id="6" name="Picture 5" descr="Blue text on a black background&#10;&#10;Description automatically generated">
            <a:extLst>
              <a:ext uri="{FF2B5EF4-FFF2-40B4-BE49-F238E27FC236}">
                <a16:creationId xmlns:a16="http://schemas.microsoft.com/office/drawing/2014/main" id="{41D55CBC-BA07-D7A3-3DD9-F6AB287CDBB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0828" y="6170980"/>
            <a:ext cx="1944428" cy="433826"/>
          </a:xfrm>
          <a:prstGeom prst="rect">
            <a:avLst/>
          </a:prstGeom>
        </p:spPr>
      </p:pic>
    </p:spTree>
    <p:extLst>
      <p:ext uri="{BB962C8B-B14F-4D97-AF65-F5344CB8AC3E}">
        <p14:creationId xmlns:p14="http://schemas.microsoft.com/office/powerpoint/2010/main" val="316837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descr="Uma imagem com pessoa, ar livre, em pé&#10;&#10;Descrição gerada automaticamente">
            <a:extLst>
              <a:ext uri="{FF2B5EF4-FFF2-40B4-BE49-F238E27FC236}">
                <a16:creationId xmlns:a16="http://schemas.microsoft.com/office/drawing/2014/main" id="{136CF589-D7C3-864B-E546-5B91AE5757F4}"/>
              </a:ext>
            </a:extLst>
          </p:cNvPr>
          <p:cNvPicPr>
            <a:picLocks noChangeAspect="1"/>
          </p:cNvPicPr>
          <p:nvPr/>
        </p:nvPicPr>
        <p:blipFill rotWithShape="1">
          <a:blip r:embed="rId2">
            <a:extLst>
              <a:ext uri="{28A0092B-C50C-407E-A947-70E740481C1C}">
                <a14:useLocalDpi xmlns:a14="http://schemas.microsoft.com/office/drawing/2010/main" val="0"/>
              </a:ext>
            </a:extLst>
          </a:blip>
          <a:srcRect l="21429" r="25528"/>
          <a:stretch/>
        </p:blipFill>
        <p:spPr>
          <a:xfrm>
            <a:off x="6735378" y="0"/>
            <a:ext cx="5456621"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14" name="Retângulo 13">
            <a:extLst>
              <a:ext uri="{FF2B5EF4-FFF2-40B4-BE49-F238E27FC236}">
                <a16:creationId xmlns:a16="http://schemas.microsoft.com/office/drawing/2014/main" id="{7CD32D3D-E67F-7398-47BD-7FDE45CD8A67}"/>
              </a:ext>
            </a:extLst>
          </p:cNvPr>
          <p:cNvSpPr/>
          <p:nvPr/>
        </p:nvSpPr>
        <p:spPr>
          <a:xfrm>
            <a:off x="0" y="1600333"/>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tângulo 14">
            <a:extLst>
              <a:ext uri="{FF2B5EF4-FFF2-40B4-BE49-F238E27FC236}">
                <a16:creationId xmlns:a16="http://schemas.microsoft.com/office/drawing/2014/main" id="{B3DD9EE4-F86C-C021-1215-662398F5D0C7}"/>
              </a:ext>
            </a:extLst>
          </p:cNvPr>
          <p:cNvSpPr/>
          <p:nvPr/>
        </p:nvSpPr>
        <p:spPr>
          <a:xfrm>
            <a:off x="0" y="2567569"/>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15">
            <a:extLst>
              <a:ext uri="{FF2B5EF4-FFF2-40B4-BE49-F238E27FC236}">
                <a16:creationId xmlns:a16="http://schemas.microsoft.com/office/drawing/2014/main" id="{0CBB73C3-55A1-8005-B72F-C2DC49C3F4FF}"/>
              </a:ext>
            </a:extLst>
          </p:cNvPr>
          <p:cNvSpPr/>
          <p:nvPr/>
        </p:nvSpPr>
        <p:spPr>
          <a:xfrm>
            <a:off x="0" y="3533025"/>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C57C2366-3D9D-2CFD-3632-9DBC031353C6}"/>
              </a:ext>
            </a:extLst>
          </p:cNvPr>
          <p:cNvSpPr/>
          <p:nvPr/>
        </p:nvSpPr>
        <p:spPr>
          <a:xfrm>
            <a:off x="0" y="4531074"/>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Oval 4">
            <a:extLst>
              <a:ext uri="{FF2B5EF4-FFF2-40B4-BE49-F238E27FC236}">
                <a16:creationId xmlns:a16="http://schemas.microsoft.com/office/drawing/2014/main" id="{38029F3D-B1B9-B9A0-079A-370AAC2ED2DA}"/>
              </a:ext>
            </a:extLst>
          </p:cNvPr>
          <p:cNvSpPr/>
          <p:nvPr/>
        </p:nvSpPr>
        <p:spPr>
          <a:xfrm>
            <a:off x="639380" y="1600332"/>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05110B98-9409-9BFC-AFAD-B97D35AAD702}"/>
              </a:ext>
            </a:extLst>
          </p:cNvPr>
          <p:cNvSpPr/>
          <p:nvPr/>
        </p:nvSpPr>
        <p:spPr>
          <a:xfrm>
            <a:off x="639380" y="3534806"/>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53A69A72-32E8-BC67-C15F-09C2C69B1D0B}"/>
              </a:ext>
            </a:extLst>
          </p:cNvPr>
          <p:cNvSpPr/>
          <p:nvPr/>
        </p:nvSpPr>
        <p:spPr>
          <a:xfrm>
            <a:off x="639380" y="2567567"/>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A160C314-5090-C602-F78B-45101D944D6A}"/>
              </a:ext>
            </a:extLst>
          </p:cNvPr>
          <p:cNvSpPr/>
          <p:nvPr/>
        </p:nvSpPr>
        <p:spPr>
          <a:xfrm>
            <a:off x="639380" y="4531074"/>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19" name="Gráfico 18">
            <a:extLst>
              <a:ext uri="{FF2B5EF4-FFF2-40B4-BE49-F238E27FC236}">
                <a16:creationId xmlns:a16="http://schemas.microsoft.com/office/drawing/2014/main" id="{BF898A10-E671-7820-77F5-B51ACC7E6B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3501" y="352425"/>
            <a:ext cx="609599" cy="523623"/>
          </a:xfrm>
          <a:prstGeom prst="rect">
            <a:avLst/>
          </a:prstGeom>
        </p:spPr>
      </p:pic>
      <p:sp>
        <p:nvSpPr>
          <p:cNvPr id="4" name="CaixaDeTexto 3">
            <a:extLst>
              <a:ext uri="{FF2B5EF4-FFF2-40B4-BE49-F238E27FC236}">
                <a16:creationId xmlns:a16="http://schemas.microsoft.com/office/drawing/2014/main" id="{574AEAAA-2ACC-1F3F-EACF-7F44E98E5D9A}"/>
              </a:ext>
            </a:extLst>
          </p:cNvPr>
          <p:cNvSpPr txBox="1"/>
          <p:nvPr/>
        </p:nvSpPr>
        <p:spPr>
          <a:xfrm>
            <a:off x="1828271" y="1796967"/>
            <a:ext cx="4363701" cy="400110"/>
          </a:xfrm>
          <a:prstGeom prst="rect">
            <a:avLst/>
          </a:prstGeom>
          <a:noFill/>
        </p:spPr>
        <p:txBody>
          <a:bodyPr wrap="square" rtlCol="0">
            <a:spAutoFit/>
          </a:bodyPr>
          <a:lstStyle>
            <a:defPPr>
              <a:defRPr lang="pt-PT"/>
            </a:defPPr>
            <a:lvl1pPr>
              <a:defRPr sz="2000" b="1">
                <a:solidFill>
                  <a:srgbClr val="FF636C"/>
                </a:solidFill>
              </a:defRPr>
            </a:lvl1pPr>
          </a:lstStyle>
          <a:p>
            <a:r>
              <a:rPr lang="en-US" dirty="0"/>
              <a:t>Hubs of Social and Cultural Interaction</a:t>
            </a:r>
            <a:endParaRPr lang="pt-PT" dirty="0"/>
          </a:p>
        </p:txBody>
      </p:sp>
      <p:pic>
        <p:nvPicPr>
          <p:cNvPr id="18" name="Gráfico 17" descr="Aperto de mão com preenchimento sólido">
            <a:extLst>
              <a:ext uri="{FF2B5EF4-FFF2-40B4-BE49-F238E27FC236}">
                <a16:creationId xmlns:a16="http://schemas.microsoft.com/office/drawing/2014/main" id="{6D67D4D4-0D25-F4CE-419A-86A1ED13483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250" y="1689222"/>
            <a:ext cx="615600" cy="615600"/>
          </a:xfrm>
          <a:prstGeom prst="rect">
            <a:avLst/>
          </a:prstGeom>
        </p:spPr>
      </p:pic>
      <p:pic>
        <p:nvPicPr>
          <p:cNvPr id="24" name="Gráfico 23" descr="Marcador com preenchimento sólido">
            <a:extLst>
              <a:ext uri="{FF2B5EF4-FFF2-40B4-BE49-F238E27FC236}">
                <a16:creationId xmlns:a16="http://schemas.microsoft.com/office/drawing/2014/main" id="{4BA3595A-7367-AFED-F51C-7C55A388508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317" y="2636504"/>
            <a:ext cx="617128" cy="617128"/>
          </a:xfrm>
          <a:prstGeom prst="rect">
            <a:avLst/>
          </a:prstGeom>
        </p:spPr>
      </p:pic>
      <p:pic>
        <p:nvPicPr>
          <p:cNvPr id="25" name="Gráfico 24" descr="Tendência de subida com preenchimento sólido">
            <a:extLst>
              <a:ext uri="{FF2B5EF4-FFF2-40B4-BE49-F238E27FC236}">
                <a16:creationId xmlns:a16="http://schemas.microsoft.com/office/drawing/2014/main" id="{C118BC16-A373-5A3C-73A8-B55FDE13336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3982" y="3611374"/>
            <a:ext cx="598303" cy="598303"/>
          </a:xfrm>
          <a:prstGeom prst="rect">
            <a:avLst/>
          </a:prstGeom>
        </p:spPr>
      </p:pic>
      <p:pic>
        <p:nvPicPr>
          <p:cNvPr id="26" name="Gráfico 25" descr="Rede de utilizadores com preenchimento sólido">
            <a:extLst>
              <a:ext uri="{FF2B5EF4-FFF2-40B4-BE49-F238E27FC236}">
                <a16:creationId xmlns:a16="http://schemas.microsoft.com/office/drawing/2014/main" id="{16A0845E-BD11-F364-9610-70B7791BE86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2250" y="4600316"/>
            <a:ext cx="616518" cy="616518"/>
          </a:xfrm>
          <a:prstGeom prst="rect">
            <a:avLst/>
          </a:prstGeom>
        </p:spPr>
      </p:pic>
    </p:spTree>
    <p:extLst>
      <p:ext uri="{BB962C8B-B14F-4D97-AF65-F5344CB8AC3E}">
        <p14:creationId xmlns:p14="http://schemas.microsoft.com/office/powerpoint/2010/main" val="16986856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4" name="Retângulo 13">
            <a:extLst>
              <a:ext uri="{FF2B5EF4-FFF2-40B4-BE49-F238E27FC236}">
                <a16:creationId xmlns:a16="http://schemas.microsoft.com/office/drawing/2014/main" id="{7CD32D3D-E67F-7398-47BD-7FDE45CD8A67}"/>
              </a:ext>
            </a:extLst>
          </p:cNvPr>
          <p:cNvSpPr/>
          <p:nvPr/>
        </p:nvSpPr>
        <p:spPr>
          <a:xfrm>
            <a:off x="0" y="1600333"/>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tângulo 14">
            <a:extLst>
              <a:ext uri="{FF2B5EF4-FFF2-40B4-BE49-F238E27FC236}">
                <a16:creationId xmlns:a16="http://schemas.microsoft.com/office/drawing/2014/main" id="{B3DD9EE4-F86C-C021-1215-662398F5D0C7}"/>
              </a:ext>
            </a:extLst>
          </p:cNvPr>
          <p:cNvSpPr/>
          <p:nvPr/>
        </p:nvSpPr>
        <p:spPr>
          <a:xfrm>
            <a:off x="0" y="2567569"/>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15">
            <a:extLst>
              <a:ext uri="{FF2B5EF4-FFF2-40B4-BE49-F238E27FC236}">
                <a16:creationId xmlns:a16="http://schemas.microsoft.com/office/drawing/2014/main" id="{0CBB73C3-55A1-8005-B72F-C2DC49C3F4FF}"/>
              </a:ext>
            </a:extLst>
          </p:cNvPr>
          <p:cNvSpPr/>
          <p:nvPr/>
        </p:nvSpPr>
        <p:spPr>
          <a:xfrm>
            <a:off x="0" y="3533025"/>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C57C2366-3D9D-2CFD-3632-9DBC031353C6}"/>
              </a:ext>
            </a:extLst>
          </p:cNvPr>
          <p:cNvSpPr/>
          <p:nvPr/>
        </p:nvSpPr>
        <p:spPr>
          <a:xfrm>
            <a:off x="0" y="4531074"/>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Oval 4">
            <a:extLst>
              <a:ext uri="{FF2B5EF4-FFF2-40B4-BE49-F238E27FC236}">
                <a16:creationId xmlns:a16="http://schemas.microsoft.com/office/drawing/2014/main" id="{38029F3D-B1B9-B9A0-079A-370AAC2ED2DA}"/>
              </a:ext>
            </a:extLst>
          </p:cNvPr>
          <p:cNvSpPr/>
          <p:nvPr/>
        </p:nvSpPr>
        <p:spPr>
          <a:xfrm>
            <a:off x="639380" y="1600332"/>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05110B98-9409-9BFC-AFAD-B97D35AAD702}"/>
              </a:ext>
            </a:extLst>
          </p:cNvPr>
          <p:cNvSpPr/>
          <p:nvPr/>
        </p:nvSpPr>
        <p:spPr>
          <a:xfrm>
            <a:off x="639380" y="3534806"/>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53A69A72-32E8-BC67-C15F-09C2C69B1D0B}"/>
              </a:ext>
            </a:extLst>
          </p:cNvPr>
          <p:cNvSpPr/>
          <p:nvPr/>
        </p:nvSpPr>
        <p:spPr>
          <a:xfrm>
            <a:off x="639380" y="2567567"/>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A160C314-5090-C602-F78B-45101D944D6A}"/>
              </a:ext>
            </a:extLst>
          </p:cNvPr>
          <p:cNvSpPr/>
          <p:nvPr/>
        </p:nvSpPr>
        <p:spPr>
          <a:xfrm>
            <a:off x="639380" y="4531074"/>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19" name="Gráfico 18">
            <a:extLst>
              <a:ext uri="{FF2B5EF4-FFF2-40B4-BE49-F238E27FC236}">
                <a16:creationId xmlns:a16="http://schemas.microsoft.com/office/drawing/2014/main" id="{BF898A10-E671-7820-77F5-B51ACC7E6B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3501" y="352425"/>
            <a:ext cx="609599" cy="523623"/>
          </a:xfrm>
          <a:prstGeom prst="rect">
            <a:avLst/>
          </a:prstGeom>
        </p:spPr>
      </p:pic>
      <p:pic>
        <p:nvPicPr>
          <p:cNvPr id="29" name="Imagem 28" descr="Uma imagem com pessoa, ar livre, em pé&#10;&#10;Descrição gerada automaticamente">
            <a:extLst>
              <a:ext uri="{FF2B5EF4-FFF2-40B4-BE49-F238E27FC236}">
                <a16:creationId xmlns:a16="http://schemas.microsoft.com/office/drawing/2014/main" id="{9A797332-F507-4B8A-A7A7-CEA7E881331B}"/>
              </a:ext>
            </a:extLst>
          </p:cNvPr>
          <p:cNvPicPr>
            <a:picLocks noChangeAspect="1"/>
          </p:cNvPicPr>
          <p:nvPr/>
        </p:nvPicPr>
        <p:blipFill rotWithShape="1">
          <a:blip r:embed="rId6">
            <a:extLst>
              <a:ext uri="{28A0092B-C50C-407E-A947-70E740481C1C}">
                <a14:useLocalDpi xmlns:a14="http://schemas.microsoft.com/office/drawing/2010/main" val="0"/>
              </a:ext>
            </a:extLst>
          </a:blip>
          <a:srcRect l="21429" r="25528"/>
          <a:stretch/>
        </p:blipFill>
        <p:spPr>
          <a:xfrm>
            <a:off x="6735378" y="0"/>
            <a:ext cx="5456621" cy="6858000"/>
          </a:xfrm>
          <a:prstGeom prst="rect">
            <a:avLst/>
          </a:prstGeom>
        </p:spPr>
      </p:pic>
      <p:sp>
        <p:nvSpPr>
          <p:cNvPr id="10" name="CaixaDeTexto 9">
            <a:extLst>
              <a:ext uri="{FF2B5EF4-FFF2-40B4-BE49-F238E27FC236}">
                <a16:creationId xmlns:a16="http://schemas.microsoft.com/office/drawing/2014/main" id="{AAB9C407-68FC-9D87-6126-72A74CCF4DDD}"/>
              </a:ext>
            </a:extLst>
          </p:cNvPr>
          <p:cNvSpPr txBox="1"/>
          <p:nvPr/>
        </p:nvSpPr>
        <p:spPr>
          <a:xfrm>
            <a:off x="1828271" y="1796967"/>
            <a:ext cx="4363701" cy="400110"/>
          </a:xfrm>
          <a:prstGeom prst="rect">
            <a:avLst/>
          </a:prstGeom>
          <a:noFill/>
        </p:spPr>
        <p:txBody>
          <a:bodyPr wrap="square" rtlCol="0">
            <a:spAutoFit/>
          </a:bodyPr>
          <a:lstStyle>
            <a:defPPr>
              <a:defRPr lang="pt-PT"/>
            </a:defPPr>
            <a:lvl1pPr>
              <a:defRPr sz="2000" b="1">
                <a:solidFill>
                  <a:srgbClr val="FF636C"/>
                </a:solidFill>
              </a:defRPr>
            </a:lvl1pPr>
          </a:lstStyle>
          <a:p>
            <a:r>
              <a:rPr lang="en-US" dirty="0"/>
              <a:t>Hubs of Social and Cultural Interaction</a:t>
            </a:r>
            <a:endParaRPr lang="pt-PT" dirty="0"/>
          </a:p>
        </p:txBody>
      </p:sp>
      <p:sp>
        <p:nvSpPr>
          <p:cNvPr id="11" name="CaixaDeTexto 10">
            <a:extLst>
              <a:ext uri="{FF2B5EF4-FFF2-40B4-BE49-F238E27FC236}">
                <a16:creationId xmlns:a16="http://schemas.microsoft.com/office/drawing/2014/main" id="{6C61FBEC-18BD-6F1E-FD51-D75AF7D226C1}"/>
              </a:ext>
            </a:extLst>
          </p:cNvPr>
          <p:cNvSpPr txBox="1"/>
          <p:nvPr/>
        </p:nvSpPr>
        <p:spPr>
          <a:xfrm>
            <a:off x="1828271" y="2729712"/>
            <a:ext cx="4094760" cy="400110"/>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Centers of Civilization and Progress</a:t>
            </a:r>
            <a:endParaRPr lang="pt-PT" dirty="0"/>
          </a:p>
        </p:txBody>
      </p:sp>
      <p:pic>
        <p:nvPicPr>
          <p:cNvPr id="18" name="Gráfico 17" descr="Aperto de mão com preenchimento sólido">
            <a:extLst>
              <a:ext uri="{FF2B5EF4-FFF2-40B4-BE49-F238E27FC236}">
                <a16:creationId xmlns:a16="http://schemas.microsoft.com/office/drawing/2014/main" id="{3BD35AF9-6957-1B04-2D2B-01D25FE7F32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250" y="1689222"/>
            <a:ext cx="615600" cy="615600"/>
          </a:xfrm>
          <a:prstGeom prst="rect">
            <a:avLst/>
          </a:prstGeom>
        </p:spPr>
      </p:pic>
      <p:pic>
        <p:nvPicPr>
          <p:cNvPr id="25" name="Gráfico 24" descr="Marcador com preenchimento sólido">
            <a:extLst>
              <a:ext uri="{FF2B5EF4-FFF2-40B4-BE49-F238E27FC236}">
                <a16:creationId xmlns:a16="http://schemas.microsoft.com/office/drawing/2014/main" id="{B1EDC6FF-1843-670F-7070-62A799A7E4B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317" y="2636504"/>
            <a:ext cx="617128" cy="617128"/>
          </a:xfrm>
          <a:prstGeom prst="rect">
            <a:avLst/>
          </a:prstGeom>
        </p:spPr>
      </p:pic>
      <p:pic>
        <p:nvPicPr>
          <p:cNvPr id="26" name="Gráfico 25" descr="Tendência de subida com preenchimento sólido">
            <a:extLst>
              <a:ext uri="{FF2B5EF4-FFF2-40B4-BE49-F238E27FC236}">
                <a16:creationId xmlns:a16="http://schemas.microsoft.com/office/drawing/2014/main" id="{1438B938-DED6-E556-F0C3-9CE44B9D9CE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3982" y="3611374"/>
            <a:ext cx="598303" cy="598303"/>
          </a:xfrm>
          <a:prstGeom prst="rect">
            <a:avLst/>
          </a:prstGeom>
        </p:spPr>
      </p:pic>
      <p:pic>
        <p:nvPicPr>
          <p:cNvPr id="27" name="Gráfico 26" descr="Rede de utilizadores com preenchimento sólido">
            <a:extLst>
              <a:ext uri="{FF2B5EF4-FFF2-40B4-BE49-F238E27FC236}">
                <a16:creationId xmlns:a16="http://schemas.microsoft.com/office/drawing/2014/main" id="{6BA2BD39-2B46-49C7-1B36-A6E92E1ABEA8}"/>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2250" y="4600316"/>
            <a:ext cx="616518" cy="616518"/>
          </a:xfrm>
          <a:prstGeom prst="rect">
            <a:avLst/>
          </a:prstGeom>
        </p:spPr>
      </p:pic>
    </p:spTree>
    <p:extLst>
      <p:ext uri="{BB962C8B-B14F-4D97-AF65-F5344CB8AC3E}">
        <p14:creationId xmlns:p14="http://schemas.microsoft.com/office/powerpoint/2010/main" val="8738926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4" name="Retângulo 13">
            <a:extLst>
              <a:ext uri="{FF2B5EF4-FFF2-40B4-BE49-F238E27FC236}">
                <a16:creationId xmlns:a16="http://schemas.microsoft.com/office/drawing/2014/main" id="{7CD32D3D-E67F-7398-47BD-7FDE45CD8A67}"/>
              </a:ext>
            </a:extLst>
          </p:cNvPr>
          <p:cNvSpPr/>
          <p:nvPr/>
        </p:nvSpPr>
        <p:spPr>
          <a:xfrm>
            <a:off x="0" y="1600333"/>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tângulo 14">
            <a:extLst>
              <a:ext uri="{FF2B5EF4-FFF2-40B4-BE49-F238E27FC236}">
                <a16:creationId xmlns:a16="http://schemas.microsoft.com/office/drawing/2014/main" id="{B3DD9EE4-F86C-C021-1215-662398F5D0C7}"/>
              </a:ext>
            </a:extLst>
          </p:cNvPr>
          <p:cNvSpPr/>
          <p:nvPr/>
        </p:nvSpPr>
        <p:spPr>
          <a:xfrm>
            <a:off x="0" y="2567569"/>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15">
            <a:extLst>
              <a:ext uri="{FF2B5EF4-FFF2-40B4-BE49-F238E27FC236}">
                <a16:creationId xmlns:a16="http://schemas.microsoft.com/office/drawing/2014/main" id="{0CBB73C3-55A1-8005-B72F-C2DC49C3F4FF}"/>
              </a:ext>
            </a:extLst>
          </p:cNvPr>
          <p:cNvSpPr/>
          <p:nvPr/>
        </p:nvSpPr>
        <p:spPr>
          <a:xfrm>
            <a:off x="0" y="3533025"/>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C57C2366-3D9D-2CFD-3632-9DBC031353C6}"/>
              </a:ext>
            </a:extLst>
          </p:cNvPr>
          <p:cNvSpPr/>
          <p:nvPr/>
        </p:nvSpPr>
        <p:spPr>
          <a:xfrm>
            <a:off x="0" y="4531074"/>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Oval 4">
            <a:extLst>
              <a:ext uri="{FF2B5EF4-FFF2-40B4-BE49-F238E27FC236}">
                <a16:creationId xmlns:a16="http://schemas.microsoft.com/office/drawing/2014/main" id="{38029F3D-B1B9-B9A0-079A-370AAC2ED2DA}"/>
              </a:ext>
            </a:extLst>
          </p:cNvPr>
          <p:cNvSpPr/>
          <p:nvPr/>
        </p:nvSpPr>
        <p:spPr>
          <a:xfrm>
            <a:off x="639380" y="1600332"/>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05110B98-9409-9BFC-AFAD-B97D35AAD702}"/>
              </a:ext>
            </a:extLst>
          </p:cNvPr>
          <p:cNvSpPr/>
          <p:nvPr/>
        </p:nvSpPr>
        <p:spPr>
          <a:xfrm>
            <a:off x="639380" y="3534806"/>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53A69A72-32E8-BC67-C15F-09C2C69B1D0B}"/>
              </a:ext>
            </a:extLst>
          </p:cNvPr>
          <p:cNvSpPr/>
          <p:nvPr/>
        </p:nvSpPr>
        <p:spPr>
          <a:xfrm>
            <a:off x="639380" y="2567567"/>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A160C314-5090-C602-F78B-45101D944D6A}"/>
              </a:ext>
            </a:extLst>
          </p:cNvPr>
          <p:cNvSpPr/>
          <p:nvPr/>
        </p:nvSpPr>
        <p:spPr>
          <a:xfrm>
            <a:off x="639380" y="4531074"/>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19" name="Gráfico 18">
            <a:extLst>
              <a:ext uri="{FF2B5EF4-FFF2-40B4-BE49-F238E27FC236}">
                <a16:creationId xmlns:a16="http://schemas.microsoft.com/office/drawing/2014/main" id="{BF898A10-E671-7820-77F5-B51ACC7E6B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3501" y="352425"/>
            <a:ext cx="609599" cy="523623"/>
          </a:xfrm>
          <a:prstGeom prst="rect">
            <a:avLst/>
          </a:prstGeom>
        </p:spPr>
      </p:pic>
      <p:pic>
        <p:nvPicPr>
          <p:cNvPr id="3" name="Imagem 2" descr="Uma imagem com pessoa, ar livre, em pé&#10;&#10;Descrição gerada automaticamente">
            <a:extLst>
              <a:ext uri="{FF2B5EF4-FFF2-40B4-BE49-F238E27FC236}">
                <a16:creationId xmlns:a16="http://schemas.microsoft.com/office/drawing/2014/main" id="{A7EF327C-ED3F-5312-ADF2-7947E4F8E2CA}"/>
              </a:ext>
            </a:extLst>
          </p:cNvPr>
          <p:cNvPicPr>
            <a:picLocks noChangeAspect="1"/>
          </p:cNvPicPr>
          <p:nvPr/>
        </p:nvPicPr>
        <p:blipFill rotWithShape="1">
          <a:blip r:embed="rId6">
            <a:extLst>
              <a:ext uri="{28A0092B-C50C-407E-A947-70E740481C1C}">
                <a14:useLocalDpi xmlns:a14="http://schemas.microsoft.com/office/drawing/2010/main" val="0"/>
              </a:ext>
            </a:extLst>
          </a:blip>
          <a:srcRect l="21429" r="25528"/>
          <a:stretch/>
        </p:blipFill>
        <p:spPr>
          <a:xfrm>
            <a:off x="6735378" y="0"/>
            <a:ext cx="5456621" cy="6858000"/>
          </a:xfrm>
          <a:prstGeom prst="rect">
            <a:avLst/>
          </a:prstGeom>
        </p:spPr>
      </p:pic>
      <p:sp>
        <p:nvSpPr>
          <p:cNvPr id="11" name="CaixaDeTexto 10">
            <a:extLst>
              <a:ext uri="{FF2B5EF4-FFF2-40B4-BE49-F238E27FC236}">
                <a16:creationId xmlns:a16="http://schemas.microsoft.com/office/drawing/2014/main" id="{E8197612-A4E2-7DC6-694E-42DBA5EEB6C3}"/>
              </a:ext>
            </a:extLst>
          </p:cNvPr>
          <p:cNvSpPr txBox="1"/>
          <p:nvPr/>
        </p:nvSpPr>
        <p:spPr>
          <a:xfrm>
            <a:off x="1828271" y="1796967"/>
            <a:ext cx="4363701" cy="400110"/>
          </a:xfrm>
          <a:prstGeom prst="rect">
            <a:avLst/>
          </a:prstGeom>
          <a:noFill/>
        </p:spPr>
        <p:txBody>
          <a:bodyPr wrap="square" rtlCol="0">
            <a:spAutoFit/>
          </a:bodyPr>
          <a:lstStyle>
            <a:defPPr>
              <a:defRPr lang="pt-PT"/>
            </a:defPPr>
            <a:lvl1pPr>
              <a:defRPr sz="2000" b="1">
                <a:solidFill>
                  <a:srgbClr val="FF636C"/>
                </a:solidFill>
              </a:defRPr>
            </a:lvl1pPr>
          </a:lstStyle>
          <a:p>
            <a:r>
              <a:rPr lang="en-US" dirty="0"/>
              <a:t>Hubs of Social and Cultural Interaction</a:t>
            </a:r>
            <a:endParaRPr lang="pt-PT" dirty="0"/>
          </a:p>
        </p:txBody>
      </p:sp>
      <p:sp>
        <p:nvSpPr>
          <p:cNvPr id="12" name="CaixaDeTexto 11">
            <a:extLst>
              <a:ext uri="{FF2B5EF4-FFF2-40B4-BE49-F238E27FC236}">
                <a16:creationId xmlns:a16="http://schemas.microsoft.com/office/drawing/2014/main" id="{92A06136-766E-0D7F-AF91-97B3F1F12DA9}"/>
              </a:ext>
            </a:extLst>
          </p:cNvPr>
          <p:cNvSpPr txBox="1"/>
          <p:nvPr/>
        </p:nvSpPr>
        <p:spPr>
          <a:xfrm>
            <a:off x="1828271" y="2729712"/>
            <a:ext cx="4094760" cy="400110"/>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Centers of Civilization and Progress</a:t>
            </a:r>
            <a:endParaRPr lang="pt-PT" dirty="0"/>
          </a:p>
        </p:txBody>
      </p:sp>
      <p:sp>
        <p:nvSpPr>
          <p:cNvPr id="13" name="CaixaDeTexto 12">
            <a:extLst>
              <a:ext uri="{FF2B5EF4-FFF2-40B4-BE49-F238E27FC236}">
                <a16:creationId xmlns:a16="http://schemas.microsoft.com/office/drawing/2014/main" id="{AEC570F6-601F-2770-F358-63B87DB4E1DA}"/>
              </a:ext>
            </a:extLst>
          </p:cNvPr>
          <p:cNvSpPr txBox="1"/>
          <p:nvPr/>
        </p:nvSpPr>
        <p:spPr>
          <a:xfrm>
            <a:off x="1828271" y="3572807"/>
            <a:ext cx="4249142" cy="707886"/>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Engines of Economic and Social Development</a:t>
            </a:r>
            <a:endParaRPr lang="pt-PT" dirty="0"/>
          </a:p>
        </p:txBody>
      </p:sp>
      <p:pic>
        <p:nvPicPr>
          <p:cNvPr id="24" name="Gráfico 23" descr="Aperto de mão com preenchimento sólido">
            <a:extLst>
              <a:ext uri="{FF2B5EF4-FFF2-40B4-BE49-F238E27FC236}">
                <a16:creationId xmlns:a16="http://schemas.microsoft.com/office/drawing/2014/main" id="{7A7AC7F8-E3E4-9294-8BB0-3EDF6B53C9B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250" y="1689222"/>
            <a:ext cx="615600" cy="615600"/>
          </a:xfrm>
          <a:prstGeom prst="rect">
            <a:avLst/>
          </a:prstGeom>
        </p:spPr>
      </p:pic>
      <p:pic>
        <p:nvPicPr>
          <p:cNvPr id="26" name="Gráfico 25" descr="Marcador com preenchimento sólido">
            <a:extLst>
              <a:ext uri="{FF2B5EF4-FFF2-40B4-BE49-F238E27FC236}">
                <a16:creationId xmlns:a16="http://schemas.microsoft.com/office/drawing/2014/main" id="{1BDA5022-D31E-0B43-9594-7ED69982F1B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317" y="2636504"/>
            <a:ext cx="617128" cy="617128"/>
          </a:xfrm>
          <a:prstGeom prst="rect">
            <a:avLst/>
          </a:prstGeom>
        </p:spPr>
      </p:pic>
      <p:pic>
        <p:nvPicPr>
          <p:cNvPr id="27" name="Gráfico 26" descr="Tendência de subida com preenchimento sólido">
            <a:extLst>
              <a:ext uri="{FF2B5EF4-FFF2-40B4-BE49-F238E27FC236}">
                <a16:creationId xmlns:a16="http://schemas.microsoft.com/office/drawing/2014/main" id="{775B68E2-C8A6-CE58-95ED-EDA816F5C4C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3982" y="3611374"/>
            <a:ext cx="598303" cy="598303"/>
          </a:xfrm>
          <a:prstGeom prst="rect">
            <a:avLst/>
          </a:prstGeom>
        </p:spPr>
      </p:pic>
      <p:pic>
        <p:nvPicPr>
          <p:cNvPr id="28" name="Gráfico 27" descr="Rede de utilizadores com preenchimento sólido">
            <a:extLst>
              <a:ext uri="{FF2B5EF4-FFF2-40B4-BE49-F238E27FC236}">
                <a16:creationId xmlns:a16="http://schemas.microsoft.com/office/drawing/2014/main" id="{4C14CCDA-3AD7-7319-5614-5958BDC236F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2250" y="4600316"/>
            <a:ext cx="616518" cy="616518"/>
          </a:xfrm>
          <a:prstGeom prst="rect">
            <a:avLst/>
          </a:prstGeom>
        </p:spPr>
      </p:pic>
    </p:spTree>
    <p:extLst>
      <p:ext uri="{BB962C8B-B14F-4D97-AF65-F5344CB8AC3E}">
        <p14:creationId xmlns:p14="http://schemas.microsoft.com/office/powerpoint/2010/main" val="2857452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14" name="Retângulo 13">
            <a:extLst>
              <a:ext uri="{FF2B5EF4-FFF2-40B4-BE49-F238E27FC236}">
                <a16:creationId xmlns:a16="http://schemas.microsoft.com/office/drawing/2014/main" id="{7CD32D3D-E67F-7398-47BD-7FDE45CD8A67}"/>
              </a:ext>
            </a:extLst>
          </p:cNvPr>
          <p:cNvSpPr/>
          <p:nvPr/>
        </p:nvSpPr>
        <p:spPr>
          <a:xfrm>
            <a:off x="0" y="1600333"/>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5" name="Retângulo 14">
            <a:extLst>
              <a:ext uri="{FF2B5EF4-FFF2-40B4-BE49-F238E27FC236}">
                <a16:creationId xmlns:a16="http://schemas.microsoft.com/office/drawing/2014/main" id="{B3DD9EE4-F86C-C021-1215-662398F5D0C7}"/>
              </a:ext>
            </a:extLst>
          </p:cNvPr>
          <p:cNvSpPr/>
          <p:nvPr/>
        </p:nvSpPr>
        <p:spPr>
          <a:xfrm>
            <a:off x="0" y="2567569"/>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6" name="Retângulo 15">
            <a:extLst>
              <a:ext uri="{FF2B5EF4-FFF2-40B4-BE49-F238E27FC236}">
                <a16:creationId xmlns:a16="http://schemas.microsoft.com/office/drawing/2014/main" id="{0CBB73C3-55A1-8005-B72F-C2DC49C3F4FF}"/>
              </a:ext>
            </a:extLst>
          </p:cNvPr>
          <p:cNvSpPr/>
          <p:nvPr/>
        </p:nvSpPr>
        <p:spPr>
          <a:xfrm>
            <a:off x="0" y="3533025"/>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17" name="Retângulo 16">
            <a:extLst>
              <a:ext uri="{FF2B5EF4-FFF2-40B4-BE49-F238E27FC236}">
                <a16:creationId xmlns:a16="http://schemas.microsoft.com/office/drawing/2014/main" id="{C57C2366-3D9D-2CFD-3632-9DBC031353C6}"/>
              </a:ext>
            </a:extLst>
          </p:cNvPr>
          <p:cNvSpPr/>
          <p:nvPr/>
        </p:nvSpPr>
        <p:spPr>
          <a:xfrm>
            <a:off x="0" y="4531074"/>
            <a:ext cx="1025233" cy="755003"/>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Oval 4">
            <a:extLst>
              <a:ext uri="{FF2B5EF4-FFF2-40B4-BE49-F238E27FC236}">
                <a16:creationId xmlns:a16="http://schemas.microsoft.com/office/drawing/2014/main" id="{38029F3D-B1B9-B9A0-079A-370AAC2ED2DA}"/>
              </a:ext>
            </a:extLst>
          </p:cNvPr>
          <p:cNvSpPr/>
          <p:nvPr/>
        </p:nvSpPr>
        <p:spPr>
          <a:xfrm>
            <a:off x="639380" y="1600332"/>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6" name="Oval 5">
            <a:extLst>
              <a:ext uri="{FF2B5EF4-FFF2-40B4-BE49-F238E27FC236}">
                <a16:creationId xmlns:a16="http://schemas.microsoft.com/office/drawing/2014/main" id="{05110B98-9409-9BFC-AFAD-B97D35AAD702}"/>
              </a:ext>
            </a:extLst>
          </p:cNvPr>
          <p:cNvSpPr/>
          <p:nvPr/>
        </p:nvSpPr>
        <p:spPr>
          <a:xfrm>
            <a:off x="639380" y="3534806"/>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7" name="Oval 6">
            <a:extLst>
              <a:ext uri="{FF2B5EF4-FFF2-40B4-BE49-F238E27FC236}">
                <a16:creationId xmlns:a16="http://schemas.microsoft.com/office/drawing/2014/main" id="{53A69A72-32E8-BC67-C15F-09C2C69B1D0B}"/>
              </a:ext>
            </a:extLst>
          </p:cNvPr>
          <p:cNvSpPr/>
          <p:nvPr/>
        </p:nvSpPr>
        <p:spPr>
          <a:xfrm>
            <a:off x="639380" y="2567567"/>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sp>
        <p:nvSpPr>
          <p:cNvPr id="8" name="Oval 7">
            <a:extLst>
              <a:ext uri="{FF2B5EF4-FFF2-40B4-BE49-F238E27FC236}">
                <a16:creationId xmlns:a16="http://schemas.microsoft.com/office/drawing/2014/main" id="{A160C314-5090-C602-F78B-45101D944D6A}"/>
              </a:ext>
            </a:extLst>
          </p:cNvPr>
          <p:cNvSpPr/>
          <p:nvPr/>
        </p:nvSpPr>
        <p:spPr>
          <a:xfrm>
            <a:off x="639380" y="4531074"/>
            <a:ext cx="755002" cy="755002"/>
          </a:xfrm>
          <a:prstGeom prst="ellipse">
            <a:avLst/>
          </a:prstGeom>
          <a:solidFill>
            <a:srgbClr val="FF636C"/>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t-PT" dirty="0"/>
          </a:p>
        </p:txBody>
      </p:sp>
      <p:pic>
        <p:nvPicPr>
          <p:cNvPr id="19" name="Gráfico 18">
            <a:extLst>
              <a:ext uri="{FF2B5EF4-FFF2-40B4-BE49-F238E27FC236}">
                <a16:creationId xmlns:a16="http://schemas.microsoft.com/office/drawing/2014/main" id="{BF898A10-E671-7820-77F5-B51ACC7E6B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3501" y="352425"/>
            <a:ext cx="609599" cy="523623"/>
          </a:xfrm>
          <a:prstGeom prst="rect">
            <a:avLst/>
          </a:prstGeom>
        </p:spPr>
      </p:pic>
      <p:pic>
        <p:nvPicPr>
          <p:cNvPr id="3" name="Imagem 2" descr="Uma imagem com pessoa, ar livre, em pé&#10;&#10;Descrição gerada automaticamente">
            <a:extLst>
              <a:ext uri="{FF2B5EF4-FFF2-40B4-BE49-F238E27FC236}">
                <a16:creationId xmlns:a16="http://schemas.microsoft.com/office/drawing/2014/main" id="{085B2654-024F-4B53-3738-464390B34545}"/>
              </a:ext>
            </a:extLst>
          </p:cNvPr>
          <p:cNvPicPr>
            <a:picLocks noChangeAspect="1"/>
          </p:cNvPicPr>
          <p:nvPr/>
        </p:nvPicPr>
        <p:blipFill rotWithShape="1">
          <a:blip r:embed="rId6">
            <a:extLst>
              <a:ext uri="{28A0092B-C50C-407E-A947-70E740481C1C}">
                <a14:useLocalDpi xmlns:a14="http://schemas.microsoft.com/office/drawing/2010/main" val="0"/>
              </a:ext>
            </a:extLst>
          </a:blip>
          <a:srcRect l="21429" r="25528"/>
          <a:stretch/>
        </p:blipFill>
        <p:spPr>
          <a:xfrm>
            <a:off x="6735378" y="0"/>
            <a:ext cx="5456621" cy="6858000"/>
          </a:xfrm>
          <a:prstGeom prst="rect">
            <a:avLst/>
          </a:prstGeom>
        </p:spPr>
      </p:pic>
      <p:sp>
        <p:nvSpPr>
          <p:cNvPr id="4" name="CaixaDeTexto 3">
            <a:extLst>
              <a:ext uri="{FF2B5EF4-FFF2-40B4-BE49-F238E27FC236}">
                <a16:creationId xmlns:a16="http://schemas.microsoft.com/office/drawing/2014/main" id="{5EB96654-56DC-20E4-1510-50C2ED17DAB4}"/>
              </a:ext>
            </a:extLst>
          </p:cNvPr>
          <p:cNvSpPr txBox="1"/>
          <p:nvPr/>
        </p:nvSpPr>
        <p:spPr>
          <a:xfrm>
            <a:off x="1828271" y="1796967"/>
            <a:ext cx="4363701" cy="400110"/>
          </a:xfrm>
          <a:prstGeom prst="rect">
            <a:avLst/>
          </a:prstGeom>
          <a:noFill/>
        </p:spPr>
        <p:txBody>
          <a:bodyPr wrap="square" rtlCol="0">
            <a:spAutoFit/>
          </a:bodyPr>
          <a:lstStyle>
            <a:defPPr>
              <a:defRPr lang="pt-PT"/>
            </a:defPPr>
            <a:lvl1pPr>
              <a:defRPr sz="2000" b="1">
                <a:solidFill>
                  <a:srgbClr val="FF636C"/>
                </a:solidFill>
              </a:defRPr>
            </a:lvl1pPr>
          </a:lstStyle>
          <a:p>
            <a:r>
              <a:rPr lang="en-US" dirty="0"/>
              <a:t>Hubs of Social and Cultural Interaction</a:t>
            </a:r>
            <a:endParaRPr lang="pt-PT" dirty="0"/>
          </a:p>
        </p:txBody>
      </p:sp>
      <p:sp>
        <p:nvSpPr>
          <p:cNvPr id="9" name="CaixaDeTexto 8">
            <a:extLst>
              <a:ext uri="{FF2B5EF4-FFF2-40B4-BE49-F238E27FC236}">
                <a16:creationId xmlns:a16="http://schemas.microsoft.com/office/drawing/2014/main" id="{9F2BE627-918F-4A87-5D9C-FD3D546A62EF}"/>
              </a:ext>
            </a:extLst>
          </p:cNvPr>
          <p:cNvSpPr txBox="1"/>
          <p:nvPr/>
        </p:nvSpPr>
        <p:spPr>
          <a:xfrm>
            <a:off x="1828271" y="2729712"/>
            <a:ext cx="4094760" cy="400110"/>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Centers of Civilization and Progress</a:t>
            </a:r>
            <a:endParaRPr lang="pt-PT" dirty="0"/>
          </a:p>
        </p:txBody>
      </p:sp>
      <p:sp>
        <p:nvSpPr>
          <p:cNvPr id="10" name="CaixaDeTexto 9">
            <a:extLst>
              <a:ext uri="{FF2B5EF4-FFF2-40B4-BE49-F238E27FC236}">
                <a16:creationId xmlns:a16="http://schemas.microsoft.com/office/drawing/2014/main" id="{E3BFE147-8246-4DB6-558A-2737DF5BECF0}"/>
              </a:ext>
            </a:extLst>
          </p:cNvPr>
          <p:cNvSpPr txBox="1"/>
          <p:nvPr/>
        </p:nvSpPr>
        <p:spPr>
          <a:xfrm>
            <a:off x="1828271" y="3572807"/>
            <a:ext cx="4249142" cy="707886"/>
          </a:xfrm>
          <a:prstGeom prst="rect">
            <a:avLst/>
          </a:prstGeom>
          <a:noFill/>
        </p:spPr>
        <p:txBody>
          <a:bodyPr wrap="square" rtlCol="0">
            <a:spAutoFit/>
          </a:bodyPr>
          <a:lstStyle>
            <a:defPPr>
              <a:defRPr lang="pt-PT"/>
            </a:defPPr>
            <a:lvl1pPr>
              <a:defRPr sz="2000" b="1">
                <a:solidFill>
                  <a:srgbClr val="FF636C"/>
                </a:solidFill>
              </a:defRPr>
            </a:lvl1pPr>
          </a:lstStyle>
          <a:p>
            <a:r>
              <a:rPr lang="en-US" b="1" dirty="0"/>
              <a:t>Engines of Economic and Social Development</a:t>
            </a:r>
            <a:endParaRPr lang="pt-PT" dirty="0"/>
          </a:p>
        </p:txBody>
      </p:sp>
      <p:sp>
        <p:nvSpPr>
          <p:cNvPr id="11" name="CaixaDeTexto 10">
            <a:extLst>
              <a:ext uri="{FF2B5EF4-FFF2-40B4-BE49-F238E27FC236}">
                <a16:creationId xmlns:a16="http://schemas.microsoft.com/office/drawing/2014/main" id="{DF6DB199-CCEB-D582-0F70-5D081C27B506}"/>
              </a:ext>
            </a:extLst>
          </p:cNvPr>
          <p:cNvSpPr txBox="1"/>
          <p:nvPr/>
        </p:nvSpPr>
        <p:spPr>
          <a:xfrm>
            <a:off x="1828271" y="4714712"/>
            <a:ext cx="4249141" cy="400110"/>
          </a:xfrm>
          <a:prstGeom prst="rect">
            <a:avLst/>
          </a:prstGeom>
          <a:noFill/>
        </p:spPr>
        <p:txBody>
          <a:bodyPr wrap="square" rtlCol="0">
            <a:spAutoFit/>
          </a:bodyPr>
          <a:lstStyle>
            <a:defPPr>
              <a:defRPr lang="pt-PT"/>
            </a:defPPr>
            <a:lvl1pPr>
              <a:defRPr sz="2000" b="1">
                <a:solidFill>
                  <a:srgbClr val="FF636C"/>
                </a:solidFill>
              </a:defRPr>
            </a:lvl1pPr>
          </a:lstStyle>
          <a:p>
            <a:r>
              <a:rPr lang="pt-PT" dirty="0" err="1"/>
              <a:t>Challenges</a:t>
            </a:r>
            <a:r>
              <a:rPr lang="pt-PT" dirty="0"/>
              <a:t> </a:t>
            </a:r>
            <a:r>
              <a:rPr lang="pt-PT" dirty="0" err="1"/>
              <a:t>and</a:t>
            </a:r>
            <a:r>
              <a:rPr lang="pt-PT" dirty="0"/>
              <a:t> </a:t>
            </a:r>
            <a:r>
              <a:rPr lang="pt-PT" dirty="0" err="1"/>
              <a:t>Opportunities</a:t>
            </a:r>
            <a:endParaRPr lang="pt-PT" dirty="0"/>
          </a:p>
        </p:txBody>
      </p:sp>
      <p:sp>
        <p:nvSpPr>
          <p:cNvPr id="12" name="CaixaDeTexto 11">
            <a:extLst>
              <a:ext uri="{FF2B5EF4-FFF2-40B4-BE49-F238E27FC236}">
                <a16:creationId xmlns:a16="http://schemas.microsoft.com/office/drawing/2014/main" id="{DB766C85-7874-DA52-7F2E-0538512CCAFF}"/>
              </a:ext>
            </a:extLst>
          </p:cNvPr>
          <p:cNvSpPr txBox="1"/>
          <p:nvPr/>
        </p:nvSpPr>
        <p:spPr>
          <a:xfrm>
            <a:off x="1846859" y="5399806"/>
            <a:ext cx="4249141" cy="646331"/>
          </a:xfrm>
          <a:prstGeom prst="rect">
            <a:avLst/>
          </a:prstGeom>
          <a:noFill/>
        </p:spPr>
        <p:txBody>
          <a:bodyPr wrap="square" rtlCol="0">
            <a:spAutoFit/>
          </a:bodyPr>
          <a:lstStyle>
            <a:defPPr>
              <a:defRPr lang="pt-PT"/>
            </a:defPPr>
            <a:lvl1pPr>
              <a:defRPr sz="2000" b="1">
                <a:solidFill>
                  <a:srgbClr val="FF636C"/>
                </a:solidFill>
              </a:defRPr>
            </a:lvl1pPr>
          </a:lstStyle>
          <a:p>
            <a:r>
              <a:rPr lang="pt-PT" sz="3600" dirty="0"/>
              <a:t>…</a:t>
            </a:r>
          </a:p>
        </p:txBody>
      </p:sp>
      <p:pic>
        <p:nvPicPr>
          <p:cNvPr id="13" name="Gráfico 12" descr="Aperto de mão com preenchimento sólido">
            <a:extLst>
              <a:ext uri="{FF2B5EF4-FFF2-40B4-BE49-F238E27FC236}">
                <a16:creationId xmlns:a16="http://schemas.microsoft.com/office/drawing/2014/main" id="{86E72C55-B553-5D33-6876-53310F273E9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2250" y="1689222"/>
            <a:ext cx="615600" cy="615600"/>
          </a:xfrm>
          <a:prstGeom prst="rect">
            <a:avLst/>
          </a:prstGeom>
        </p:spPr>
      </p:pic>
      <p:pic>
        <p:nvPicPr>
          <p:cNvPr id="18" name="Gráfico 17" descr="Marcador com preenchimento sólido">
            <a:extLst>
              <a:ext uri="{FF2B5EF4-FFF2-40B4-BE49-F238E27FC236}">
                <a16:creationId xmlns:a16="http://schemas.microsoft.com/office/drawing/2014/main" id="{E20F3B95-736B-959A-47A5-3942CC3045E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317" y="2636504"/>
            <a:ext cx="617128" cy="617128"/>
          </a:xfrm>
          <a:prstGeom prst="rect">
            <a:avLst/>
          </a:prstGeom>
        </p:spPr>
      </p:pic>
      <p:pic>
        <p:nvPicPr>
          <p:cNvPr id="27" name="Gráfico 26" descr="Tendência de subida com preenchimento sólido">
            <a:extLst>
              <a:ext uri="{FF2B5EF4-FFF2-40B4-BE49-F238E27FC236}">
                <a16:creationId xmlns:a16="http://schemas.microsoft.com/office/drawing/2014/main" id="{A176D51A-4DCA-4DCB-B91E-928953B862F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3982" y="3611374"/>
            <a:ext cx="598303" cy="598303"/>
          </a:xfrm>
          <a:prstGeom prst="rect">
            <a:avLst/>
          </a:prstGeom>
        </p:spPr>
      </p:pic>
      <p:pic>
        <p:nvPicPr>
          <p:cNvPr id="28" name="Gráfico 27" descr="Rede de utilizadores com preenchimento sólido">
            <a:extLst>
              <a:ext uri="{FF2B5EF4-FFF2-40B4-BE49-F238E27FC236}">
                <a16:creationId xmlns:a16="http://schemas.microsoft.com/office/drawing/2014/main" id="{515A0E64-ACD5-329E-6637-76F75A96BB2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02250" y="4600316"/>
            <a:ext cx="616518" cy="616518"/>
          </a:xfrm>
          <a:prstGeom prst="rect">
            <a:avLst/>
          </a:prstGeom>
        </p:spPr>
      </p:pic>
    </p:spTree>
    <p:extLst>
      <p:ext uri="{BB962C8B-B14F-4D97-AF65-F5344CB8AC3E}">
        <p14:creationId xmlns:p14="http://schemas.microsoft.com/office/powerpoint/2010/main" val="2013930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a:extLst>
              <a:ext uri="{FF2B5EF4-FFF2-40B4-BE49-F238E27FC236}">
                <a16:creationId xmlns:a16="http://schemas.microsoft.com/office/drawing/2014/main" id="{C555C941-BC70-C654-DED4-847CD8804FC4}"/>
              </a:ext>
            </a:extLst>
          </p:cNvPr>
          <p:cNvPicPr>
            <a:picLocks noChangeAspect="1"/>
          </p:cNvPicPr>
          <p:nvPr/>
        </p:nvPicPr>
        <p:blipFill rotWithShape="1">
          <a:blip r:embed="rId2">
            <a:extLst>
              <a:ext uri="{28A0092B-C50C-407E-A947-70E740481C1C}">
                <a14:useLocalDpi xmlns:a14="http://schemas.microsoft.com/office/drawing/2010/main" val="0"/>
              </a:ext>
            </a:extLst>
          </a:blip>
          <a:srcRect t="19717" b="24033"/>
          <a:stretch/>
        </p:blipFill>
        <p:spPr>
          <a:xfrm>
            <a:off x="-1" y="0"/>
            <a:ext cx="12192000" cy="6858000"/>
          </a:xfrm>
          <a:prstGeom prst="rect">
            <a:avLst/>
          </a:prstGeom>
        </p:spPr>
      </p:pic>
      <p:pic>
        <p:nvPicPr>
          <p:cNvPr id="2" name="Gráfico 1">
            <a:extLst>
              <a:ext uri="{FF2B5EF4-FFF2-40B4-BE49-F238E27FC236}">
                <a16:creationId xmlns:a16="http://schemas.microsoft.com/office/drawing/2014/main" id="{6B0C0467-8E0C-09AC-EB1C-C06ED0BB6B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3" name="TextBox 8">
            <a:extLst>
              <a:ext uri="{FF2B5EF4-FFF2-40B4-BE49-F238E27FC236}">
                <a16:creationId xmlns:a16="http://schemas.microsoft.com/office/drawing/2014/main" id="{5BFED678-17F7-6916-355A-4598D12E6175}"/>
              </a:ext>
            </a:extLst>
          </p:cNvPr>
          <p:cNvSpPr txBox="1"/>
          <p:nvPr/>
        </p:nvSpPr>
        <p:spPr>
          <a:xfrm>
            <a:off x="2144857" y="573465"/>
            <a:ext cx="7902285" cy="2062103"/>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en-US" dirty="0"/>
              <a:t>02.</a:t>
            </a:r>
          </a:p>
          <a:p>
            <a:r>
              <a:rPr lang="en-US" dirty="0"/>
              <a:t>IMPACT OF CITY POLICIES, SERVICES AND INFRASTRUCTURES ON EVERYDAY LIFE</a:t>
            </a:r>
          </a:p>
        </p:txBody>
      </p:sp>
    </p:spTree>
    <p:extLst>
      <p:ext uri="{BB962C8B-B14F-4D97-AF65-F5344CB8AC3E}">
        <p14:creationId xmlns:p14="http://schemas.microsoft.com/office/powerpoint/2010/main" val="1334640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3">
            <a:extLst>
              <a:ext uri="{FF2B5EF4-FFF2-40B4-BE49-F238E27FC236}">
                <a16:creationId xmlns:a16="http://schemas.microsoft.com/office/drawing/2014/main" id="{12C54BA0-9D25-D251-96D5-A000411B07B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2" name="Imagem 1" descr="Uma imagem com ar livre, pôr do sol, grupo, bando&#10;&#10;Descrição gerada automaticamente">
            <a:extLst>
              <a:ext uri="{FF2B5EF4-FFF2-40B4-BE49-F238E27FC236}">
                <a16:creationId xmlns:a16="http://schemas.microsoft.com/office/drawing/2014/main" id="{B3ACF27E-B56C-5762-7DA8-86C6C6847C92}"/>
              </a:ext>
            </a:extLst>
          </p:cNvPr>
          <p:cNvPicPr>
            <a:picLocks noChangeAspect="1"/>
          </p:cNvPicPr>
          <p:nvPr/>
        </p:nvPicPr>
        <p:blipFill rotWithShape="1">
          <a:blip r:embed="rId2">
            <a:alphaModFix amt="24000"/>
            <a:extLst>
              <a:ext uri="{28A0092B-C50C-407E-A947-70E740481C1C}">
                <a14:useLocalDpi xmlns:a14="http://schemas.microsoft.com/office/drawing/2010/main" val="0"/>
              </a:ext>
            </a:extLst>
          </a:blip>
          <a:srcRect l="13607" t="38524" r="13534"/>
          <a:stretch/>
        </p:blipFill>
        <p:spPr>
          <a:xfrm>
            <a:off x="0" y="31675"/>
            <a:ext cx="12192000" cy="6858000"/>
          </a:xfrm>
          <a:prstGeom prst="rect">
            <a:avLst/>
          </a:prstGeom>
        </p:spPr>
      </p:pic>
      <p:pic>
        <p:nvPicPr>
          <p:cNvPr id="5" name="Gráfico 4">
            <a:extLst>
              <a:ext uri="{FF2B5EF4-FFF2-40B4-BE49-F238E27FC236}">
                <a16:creationId xmlns:a16="http://schemas.microsoft.com/office/drawing/2014/main" id="{C5CB73F9-CB6E-6433-7D92-7A3FEC24137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cxnSp>
        <p:nvCxnSpPr>
          <p:cNvPr id="8" name="Conexão reta 7">
            <a:extLst>
              <a:ext uri="{FF2B5EF4-FFF2-40B4-BE49-F238E27FC236}">
                <a16:creationId xmlns:a16="http://schemas.microsoft.com/office/drawing/2014/main" id="{36323559-537C-562C-BA2D-DA0A97648AD5}"/>
              </a:ext>
            </a:extLst>
          </p:cNvPr>
          <p:cNvCxnSpPr/>
          <p:nvPr/>
        </p:nvCxnSpPr>
        <p:spPr>
          <a:xfrm>
            <a:off x="5567362" y="2822762"/>
            <a:ext cx="1057275" cy="0"/>
          </a:xfrm>
          <a:prstGeom prst="line">
            <a:avLst/>
          </a:prstGeom>
          <a:ln w="92075"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8">
            <a:extLst>
              <a:ext uri="{FF2B5EF4-FFF2-40B4-BE49-F238E27FC236}">
                <a16:creationId xmlns:a16="http://schemas.microsoft.com/office/drawing/2014/main" id="{84C08A5C-ED9B-402A-7DE1-6BA713DDFB5B}"/>
              </a:ext>
            </a:extLst>
          </p:cNvPr>
          <p:cNvSpPr txBox="1"/>
          <p:nvPr/>
        </p:nvSpPr>
        <p:spPr>
          <a:xfrm>
            <a:off x="2144856" y="3126912"/>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r>
              <a:rPr lang="pt-PT" b="1" dirty="0"/>
              <a:t>ENHANCED MOBILITY AND ACCESS</a:t>
            </a:r>
            <a:endParaRPr lang="en-US" dirty="0"/>
          </a:p>
        </p:txBody>
      </p:sp>
    </p:spTree>
    <p:extLst>
      <p:ext uri="{BB962C8B-B14F-4D97-AF65-F5344CB8AC3E}">
        <p14:creationId xmlns:p14="http://schemas.microsoft.com/office/powerpoint/2010/main" val="4011609015"/>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1538</TotalTime>
  <Words>889</Words>
  <Application>Microsoft Office PowerPoint</Application>
  <PresentationFormat>Widescreen</PresentationFormat>
  <Paragraphs>104</Paragraphs>
  <Slides>34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Aptos</vt:lpstr>
      <vt:lpstr>Arial</vt:lpstr>
      <vt:lpstr>Calibri</vt:lpstr>
      <vt:lpstr>Calibri Light</vt:lpstr>
      <vt:lpstr>Montserrat</vt:lpstr>
      <vt:lpstr>Montserrat SemiBold</vt:lpstr>
      <vt:lpstr>Tema do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Filipe Ribeiro</dc:creator>
  <cp:lastModifiedBy>Debora Alvaro</cp:lastModifiedBy>
  <cp:revision>7</cp:revision>
  <dcterms:created xsi:type="dcterms:W3CDTF">2023-04-14T10:54:15Z</dcterms:created>
  <dcterms:modified xsi:type="dcterms:W3CDTF">2024-12-06T16:31:38Z</dcterms:modified>
</cp:coreProperties>
</file>